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6"/>
  </p:notesMasterIdLst>
  <p:sldIdLst>
    <p:sldId id="256" r:id="rId5"/>
    <p:sldId id="300" r:id="rId6"/>
    <p:sldId id="306" r:id="rId7"/>
    <p:sldId id="309" r:id="rId8"/>
    <p:sldId id="317" r:id="rId9"/>
    <p:sldId id="311" r:id="rId10"/>
    <p:sldId id="312" r:id="rId11"/>
    <p:sldId id="308" r:id="rId12"/>
    <p:sldId id="310" r:id="rId13"/>
    <p:sldId id="318" r:id="rId14"/>
    <p:sldId id="307" r:id="rId15"/>
    <p:sldId id="313" r:id="rId16"/>
    <p:sldId id="319" r:id="rId17"/>
    <p:sldId id="314" r:id="rId18"/>
    <p:sldId id="315" r:id="rId19"/>
    <p:sldId id="301" r:id="rId20"/>
    <p:sldId id="316" r:id="rId21"/>
    <p:sldId id="303" r:id="rId22"/>
    <p:sldId id="304" r:id="rId23"/>
    <p:sldId id="305"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5654"/>
    <a:srgbClr val="BF444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33" autoAdjust="0"/>
    <p:restoredTop sz="94598" autoAdjust="0"/>
  </p:normalViewPr>
  <p:slideViewPr>
    <p:cSldViewPr snapToGrid="0">
      <p:cViewPr varScale="1">
        <p:scale>
          <a:sx n="85" d="100"/>
          <a:sy n="85" d="100"/>
        </p:scale>
        <p:origin x="1194" y="84"/>
      </p:cViewPr>
      <p:guideLst/>
    </p:cSldViewPr>
  </p:slideViewPr>
  <p:notesTextViewPr>
    <p:cViewPr>
      <p:scale>
        <a:sx n="1" d="1"/>
        <a:sy n="1" d="1"/>
      </p:scale>
      <p:origin x="0" y="0"/>
    </p:cViewPr>
  </p:notesTextViewPr>
  <p:sorterViewPr>
    <p:cViewPr>
      <p:scale>
        <a:sx n="72" d="100"/>
        <a:sy n="7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CB09E-1687-4CCF-8E4A-B7F6A3CD1348}" type="doc">
      <dgm:prSet loTypeId="urn:microsoft.com/office/officeart/2009/3/layout/StepUpProcess" loCatId="process" qsTypeId="urn:microsoft.com/office/officeart/2005/8/quickstyle/simple4" qsCatId="simple" csTypeId="urn:microsoft.com/office/officeart/2005/8/colors/colorful5" csCatId="colorful" phldr="1"/>
      <dgm:spPr/>
      <dgm:t>
        <a:bodyPr/>
        <a:lstStyle/>
        <a:p>
          <a:pPr rtl="1"/>
          <a:endParaRPr lang="ar-EG"/>
        </a:p>
      </dgm:t>
    </dgm:pt>
    <dgm:pt modelId="{58D85494-FEC3-418A-9DB2-2F58BF46E3D7}">
      <dgm:prSet phldrT="[Text]" custT="1"/>
      <dgm:spPr/>
      <dgm:t>
        <a:bodyPr/>
        <a:lstStyle/>
        <a:p>
          <a:pPr algn="l" rtl="0"/>
          <a:r>
            <a:rPr lang="en-US" sz="1600" dirty="0">
              <a:solidFill>
                <a:schemeClr val="accent1">
                  <a:lumMod val="50000"/>
                </a:schemeClr>
              </a:solidFill>
            </a:rPr>
            <a:t>Signature-based detection</a:t>
          </a:r>
          <a:endParaRPr lang="ar-EG" sz="1600" dirty="0"/>
        </a:p>
      </dgm:t>
    </dgm:pt>
    <dgm:pt modelId="{29E7DAFF-2E13-490E-A491-C2FEC973C855}" type="parTrans" cxnId="{BE609BE1-F916-48C9-BB79-5C9E0B35BE90}">
      <dgm:prSet/>
      <dgm:spPr/>
      <dgm:t>
        <a:bodyPr/>
        <a:lstStyle/>
        <a:p>
          <a:pPr rtl="1"/>
          <a:endParaRPr lang="ar-EG"/>
        </a:p>
      </dgm:t>
    </dgm:pt>
    <dgm:pt modelId="{F735F955-4877-4C62-811B-C1AB1C3C0ACC}" type="sibTrans" cxnId="{BE609BE1-F916-48C9-BB79-5C9E0B35BE90}">
      <dgm:prSet/>
      <dgm:spPr/>
      <dgm:t>
        <a:bodyPr/>
        <a:lstStyle/>
        <a:p>
          <a:pPr rtl="1"/>
          <a:endParaRPr lang="ar-EG"/>
        </a:p>
      </dgm:t>
    </dgm:pt>
    <dgm:pt modelId="{4C0EE864-67D8-408D-AB6A-1A553215639C}">
      <dgm:prSet phldrT="[Text]"/>
      <dgm:spPr/>
      <dgm:t>
        <a:bodyPr/>
        <a:lstStyle/>
        <a:p>
          <a:pPr algn="l" rtl="0"/>
          <a:r>
            <a:rPr lang="en-US" dirty="0">
              <a:solidFill>
                <a:schemeClr val="accent1">
                  <a:lumMod val="50000"/>
                </a:schemeClr>
              </a:solidFill>
            </a:rPr>
            <a:t>Heuristic-based detection</a:t>
          </a:r>
          <a:endParaRPr lang="ar-EG" dirty="0"/>
        </a:p>
      </dgm:t>
    </dgm:pt>
    <dgm:pt modelId="{83AA14DC-A449-4AE6-9236-2DDA7355EE7B}" type="parTrans" cxnId="{81C422FA-7C78-4451-B763-D4C1D533BF8C}">
      <dgm:prSet/>
      <dgm:spPr/>
      <dgm:t>
        <a:bodyPr/>
        <a:lstStyle/>
        <a:p>
          <a:pPr rtl="1"/>
          <a:endParaRPr lang="ar-EG"/>
        </a:p>
      </dgm:t>
    </dgm:pt>
    <dgm:pt modelId="{5CA4B3EB-6F14-435F-977E-CC5AE1D4CDD7}" type="sibTrans" cxnId="{81C422FA-7C78-4451-B763-D4C1D533BF8C}">
      <dgm:prSet/>
      <dgm:spPr/>
      <dgm:t>
        <a:bodyPr/>
        <a:lstStyle/>
        <a:p>
          <a:pPr rtl="1"/>
          <a:endParaRPr lang="ar-EG"/>
        </a:p>
      </dgm:t>
    </dgm:pt>
    <dgm:pt modelId="{A42F60A1-99F7-40B7-A02C-9908E501BED0}">
      <dgm:prSet phldrT="[Text]"/>
      <dgm:spPr/>
      <dgm:t>
        <a:bodyPr/>
        <a:lstStyle/>
        <a:p>
          <a:pPr algn="l" rtl="0"/>
          <a:r>
            <a:rPr lang="en-US" dirty="0">
              <a:solidFill>
                <a:schemeClr val="accent1">
                  <a:lumMod val="50000"/>
                </a:schemeClr>
              </a:solidFill>
            </a:rPr>
            <a:t>False Positives in Heuristic methods may flag legitimate files or processes as malicious if they exhibit unusual but benign behavior.</a:t>
          </a:r>
          <a:endParaRPr lang="ar-EG" dirty="0"/>
        </a:p>
      </dgm:t>
    </dgm:pt>
    <dgm:pt modelId="{362A9A9C-D852-47F7-B37A-D15AD1C5C57D}" type="parTrans" cxnId="{B6A3F52D-F482-447E-B2CD-D299E1774748}">
      <dgm:prSet/>
      <dgm:spPr/>
      <dgm:t>
        <a:bodyPr/>
        <a:lstStyle/>
        <a:p>
          <a:pPr rtl="1"/>
          <a:endParaRPr lang="ar-EG"/>
        </a:p>
      </dgm:t>
    </dgm:pt>
    <dgm:pt modelId="{CFE79D98-902E-48B7-B742-006F203799FB}" type="sibTrans" cxnId="{B6A3F52D-F482-447E-B2CD-D299E1774748}">
      <dgm:prSet/>
      <dgm:spPr/>
      <dgm:t>
        <a:bodyPr/>
        <a:lstStyle/>
        <a:p>
          <a:pPr rtl="1"/>
          <a:endParaRPr lang="ar-EG"/>
        </a:p>
      </dgm:t>
    </dgm:pt>
    <dgm:pt modelId="{C5B18B6B-DF8F-408E-AD3E-1D76C0093F79}">
      <dgm:prSet phldrT="[Text]"/>
      <dgm:spPr/>
      <dgm:t>
        <a:bodyPr/>
        <a:lstStyle/>
        <a:p>
          <a:pPr algn="l" rtl="0"/>
          <a:r>
            <a:rPr lang="en-US" dirty="0">
              <a:solidFill>
                <a:schemeClr val="accent1">
                  <a:lumMod val="50000"/>
                </a:schemeClr>
              </a:solidFill>
            </a:rPr>
            <a:t>Machine Learning-based detection</a:t>
          </a:r>
          <a:endParaRPr lang="ar-EG" dirty="0"/>
        </a:p>
      </dgm:t>
    </dgm:pt>
    <dgm:pt modelId="{BCE15379-C7FF-486F-8471-300E1670D99C}" type="parTrans" cxnId="{204CE47D-A060-4A41-AD41-D5CF35E96AEA}">
      <dgm:prSet/>
      <dgm:spPr/>
      <dgm:t>
        <a:bodyPr/>
        <a:lstStyle/>
        <a:p>
          <a:pPr rtl="1"/>
          <a:endParaRPr lang="ar-EG"/>
        </a:p>
      </dgm:t>
    </dgm:pt>
    <dgm:pt modelId="{A63ACB34-3818-4265-88EA-75509A4CCFAB}" type="sibTrans" cxnId="{204CE47D-A060-4A41-AD41-D5CF35E96AEA}">
      <dgm:prSet/>
      <dgm:spPr/>
      <dgm:t>
        <a:bodyPr/>
        <a:lstStyle/>
        <a:p>
          <a:pPr rtl="1"/>
          <a:endParaRPr lang="ar-EG"/>
        </a:p>
      </dgm:t>
    </dgm:pt>
    <dgm:pt modelId="{DA5D6ED5-927A-45D5-ADA6-E6BCD70CA619}">
      <dgm:prSet phldrT="[Text]"/>
      <dgm:spPr/>
      <dgm:t>
        <a:bodyPr/>
        <a:lstStyle/>
        <a:p>
          <a:pPr algn="l" rtl="0"/>
          <a:r>
            <a:rPr lang="en-US" dirty="0">
              <a:solidFill>
                <a:schemeClr val="accent1">
                  <a:lumMod val="50000"/>
                </a:schemeClr>
              </a:solidFill>
            </a:rPr>
            <a:t>Limited datasets can reduce performance </a:t>
          </a:r>
          <a:endParaRPr lang="ar-EG" dirty="0">
            <a:solidFill>
              <a:schemeClr val="accent1">
                <a:lumMod val="50000"/>
              </a:schemeClr>
            </a:solidFill>
          </a:endParaRPr>
        </a:p>
      </dgm:t>
    </dgm:pt>
    <dgm:pt modelId="{78E3BB25-CD24-4692-9824-BE845680FB63}" type="parTrans" cxnId="{B5AA6C38-4812-4A4D-AC75-BE0AC36F167A}">
      <dgm:prSet/>
      <dgm:spPr/>
      <dgm:t>
        <a:bodyPr/>
        <a:lstStyle/>
        <a:p>
          <a:pPr rtl="1"/>
          <a:endParaRPr lang="ar-EG"/>
        </a:p>
      </dgm:t>
    </dgm:pt>
    <dgm:pt modelId="{6E2876E5-1D99-4E26-B632-B0CA26B7992F}" type="sibTrans" cxnId="{B5AA6C38-4812-4A4D-AC75-BE0AC36F167A}">
      <dgm:prSet/>
      <dgm:spPr/>
      <dgm:t>
        <a:bodyPr/>
        <a:lstStyle/>
        <a:p>
          <a:pPr rtl="1"/>
          <a:endParaRPr lang="ar-EG"/>
        </a:p>
      </dgm:t>
    </dgm:pt>
    <dgm:pt modelId="{DCBA1AA6-849B-4F32-BAF7-D8375DC51AD5}">
      <dgm:prSet phldrT="[Text]"/>
      <dgm:spPr/>
      <dgm:t>
        <a:bodyPr/>
        <a:lstStyle/>
        <a:p>
          <a:pPr algn="l" rtl="0"/>
          <a:r>
            <a:rPr lang="en-US" dirty="0">
              <a:solidFill>
                <a:schemeClr val="accent1">
                  <a:lumMod val="50000"/>
                </a:schemeClr>
              </a:solidFill>
            </a:rPr>
            <a:t>Behavior-based detection</a:t>
          </a:r>
          <a:endParaRPr lang="ar-EG" dirty="0"/>
        </a:p>
      </dgm:t>
    </dgm:pt>
    <dgm:pt modelId="{4F36DC48-2F08-45B0-94CD-E3EC2FB7E42B}" type="parTrans" cxnId="{CD284F3B-7BA2-4F7B-A60E-DD5EE4A6D22A}">
      <dgm:prSet/>
      <dgm:spPr/>
      <dgm:t>
        <a:bodyPr/>
        <a:lstStyle/>
        <a:p>
          <a:pPr rtl="1"/>
          <a:endParaRPr lang="ar-EG"/>
        </a:p>
      </dgm:t>
    </dgm:pt>
    <dgm:pt modelId="{28C90DD4-E655-40D2-920D-C43500407F91}" type="sibTrans" cxnId="{CD284F3B-7BA2-4F7B-A60E-DD5EE4A6D22A}">
      <dgm:prSet/>
      <dgm:spPr/>
      <dgm:t>
        <a:bodyPr/>
        <a:lstStyle/>
        <a:p>
          <a:pPr rtl="1"/>
          <a:endParaRPr lang="ar-EG"/>
        </a:p>
      </dgm:t>
    </dgm:pt>
    <dgm:pt modelId="{C4568548-70CE-4250-86DA-9488D9151E38}">
      <dgm:prSet phldrT="[Text]"/>
      <dgm:spPr/>
      <dgm:t>
        <a:bodyPr/>
        <a:lstStyle/>
        <a:p>
          <a:pPr algn="l" rtl="0"/>
          <a:r>
            <a:rPr lang="en-US" b="0" dirty="0">
              <a:solidFill>
                <a:schemeClr val="accent1">
                  <a:lumMod val="50000"/>
                </a:schemeClr>
              </a:solidFill>
            </a:rPr>
            <a:t>False Positives : Legitimate applications with unconventional behavior maybe flagged as malicious </a:t>
          </a:r>
          <a:endParaRPr lang="ar-EG" b="0" dirty="0">
            <a:solidFill>
              <a:schemeClr val="accent1">
                <a:lumMod val="50000"/>
              </a:schemeClr>
            </a:solidFill>
          </a:endParaRPr>
        </a:p>
      </dgm:t>
    </dgm:pt>
    <dgm:pt modelId="{55A0B361-B937-4D87-9CA0-3C6E00006A02}" type="parTrans" cxnId="{5977B0F4-5F8F-4B12-809C-D52EAB7FC40F}">
      <dgm:prSet/>
      <dgm:spPr/>
      <dgm:t>
        <a:bodyPr/>
        <a:lstStyle/>
        <a:p>
          <a:pPr rtl="1"/>
          <a:endParaRPr lang="ar-EG"/>
        </a:p>
      </dgm:t>
    </dgm:pt>
    <dgm:pt modelId="{7E218AC1-DF4A-4C6E-B94E-07EC760C2B5E}" type="sibTrans" cxnId="{5977B0F4-5F8F-4B12-809C-D52EAB7FC40F}">
      <dgm:prSet/>
      <dgm:spPr/>
      <dgm:t>
        <a:bodyPr/>
        <a:lstStyle/>
        <a:p>
          <a:pPr rtl="1"/>
          <a:endParaRPr lang="ar-EG"/>
        </a:p>
      </dgm:t>
    </dgm:pt>
    <dgm:pt modelId="{1EFB350F-BC7E-40DF-B173-7C5C48CB7444}">
      <dgm:prSet phldrT="[Text]" custT="1"/>
      <dgm:spPr/>
      <dgm:t>
        <a:bodyPr/>
        <a:lstStyle/>
        <a:p>
          <a:pPr algn="l" rtl="0"/>
          <a:r>
            <a:rPr lang="en-US" sz="1400" dirty="0">
              <a:solidFill>
                <a:schemeClr val="accent1">
                  <a:lumMod val="50000"/>
                </a:schemeClr>
              </a:solidFill>
            </a:rPr>
            <a:t>Struggles with unknown, obfuscated, or polymorphic malware</a:t>
          </a:r>
          <a:endParaRPr lang="ar-EG" sz="1400" dirty="0"/>
        </a:p>
      </dgm:t>
    </dgm:pt>
    <dgm:pt modelId="{3D85490B-2DEC-4E96-8873-81726E24E5EA}" type="sibTrans" cxnId="{900CB8F4-AD89-4EFB-B9B5-A5AAFFA3618D}">
      <dgm:prSet/>
      <dgm:spPr/>
      <dgm:t>
        <a:bodyPr/>
        <a:lstStyle/>
        <a:p>
          <a:pPr rtl="1"/>
          <a:endParaRPr lang="ar-EG"/>
        </a:p>
      </dgm:t>
    </dgm:pt>
    <dgm:pt modelId="{BDDD95B5-CCC6-4A25-9952-AF98180DDA71}" type="parTrans" cxnId="{900CB8F4-AD89-4EFB-B9B5-A5AAFFA3618D}">
      <dgm:prSet/>
      <dgm:spPr/>
      <dgm:t>
        <a:bodyPr/>
        <a:lstStyle/>
        <a:p>
          <a:pPr rtl="1"/>
          <a:endParaRPr lang="ar-EG"/>
        </a:p>
      </dgm:t>
    </dgm:pt>
    <dgm:pt modelId="{BCA2103A-5AD0-4013-8E5F-4135C45A6A93}">
      <dgm:prSet phldrT="[Text]"/>
      <dgm:spPr/>
      <dgm:t>
        <a:bodyPr/>
        <a:lstStyle/>
        <a:p>
          <a:pPr algn="l" rtl="0"/>
          <a:endParaRPr lang="ar-EG" dirty="0">
            <a:solidFill>
              <a:schemeClr val="accent1">
                <a:lumMod val="50000"/>
              </a:schemeClr>
            </a:solidFill>
          </a:endParaRPr>
        </a:p>
      </dgm:t>
    </dgm:pt>
    <dgm:pt modelId="{8BF51776-71D5-44EC-A790-17308B0ECAB3}" type="parTrans" cxnId="{96D3ED25-FC3B-4560-B483-340652C63189}">
      <dgm:prSet/>
      <dgm:spPr/>
      <dgm:t>
        <a:bodyPr/>
        <a:lstStyle/>
        <a:p>
          <a:pPr rtl="1"/>
          <a:endParaRPr lang="ar-EG"/>
        </a:p>
      </dgm:t>
    </dgm:pt>
    <dgm:pt modelId="{CA6830BA-6FA8-4C3D-A6CD-970914281654}" type="sibTrans" cxnId="{96D3ED25-FC3B-4560-B483-340652C63189}">
      <dgm:prSet/>
      <dgm:spPr/>
      <dgm:t>
        <a:bodyPr/>
        <a:lstStyle/>
        <a:p>
          <a:pPr rtl="1"/>
          <a:endParaRPr lang="ar-EG"/>
        </a:p>
      </dgm:t>
    </dgm:pt>
    <dgm:pt modelId="{537CBD2C-F419-410A-9DE8-38C26186109D}" type="pres">
      <dgm:prSet presAssocID="{4CFCB09E-1687-4CCF-8E4A-B7F6A3CD1348}" presName="rootnode" presStyleCnt="0">
        <dgm:presLayoutVars>
          <dgm:chMax/>
          <dgm:chPref/>
          <dgm:dir/>
          <dgm:animLvl val="lvl"/>
        </dgm:presLayoutVars>
      </dgm:prSet>
      <dgm:spPr/>
    </dgm:pt>
    <dgm:pt modelId="{209C7274-7BD1-4BE7-A1CF-36DA843B832D}" type="pres">
      <dgm:prSet presAssocID="{58D85494-FEC3-418A-9DB2-2F58BF46E3D7}" presName="composite" presStyleCnt="0"/>
      <dgm:spPr/>
    </dgm:pt>
    <dgm:pt modelId="{F3B3A86C-3BED-4022-A730-83F7139DD9C2}" type="pres">
      <dgm:prSet presAssocID="{58D85494-FEC3-418A-9DB2-2F58BF46E3D7}" presName="LShape" presStyleLbl="alignNode1" presStyleIdx="0" presStyleCnt="7"/>
      <dgm:spPr>
        <a:solidFill>
          <a:schemeClr val="accent1">
            <a:lumMod val="20000"/>
            <a:lumOff val="80000"/>
          </a:schemeClr>
        </a:solidFill>
      </dgm:spPr>
    </dgm:pt>
    <dgm:pt modelId="{81123045-9D5B-4868-BA60-802C952EF92C}" type="pres">
      <dgm:prSet presAssocID="{58D85494-FEC3-418A-9DB2-2F58BF46E3D7}" presName="ParentText" presStyleLbl="revTx" presStyleIdx="0" presStyleCnt="4" custScaleY="103237">
        <dgm:presLayoutVars>
          <dgm:chMax val="0"/>
          <dgm:chPref val="0"/>
          <dgm:bulletEnabled val="1"/>
        </dgm:presLayoutVars>
      </dgm:prSet>
      <dgm:spPr/>
    </dgm:pt>
    <dgm:pt modelId="{CB1345CA-D421-43D9-A261-26092D12F3C4}" type="pres">
      <dgm:prSet presAssocID="{58D85494-FEC3-418A-9DB2-2F58BF46E3D7}" presName="Triangle" presStyleLbl="alignNode1" presStyleIdx="1" presStyleCnt="7"/>
      <dgm:spPr>
        <a:solidFill>
          <a:schemeClr val="accent1">
            <a:lumMod val="20000"/>
            <a:lumOff val="80000"/>
          </a:schemeClr>
        </a:solidFill>
      </dgm:spPr>
    </dgm:pt>
    <dgm:pt modelId="{16B750AF-C815-4B37-8104-7370866E4DE8}" type="pres">
      <dgm:prSet presAssocID="{F735F955-4877-4C62-811B-C1AB1C3C0ACC}" presName="sibTrans" presStyleCnt="0"/>
      <dgm:spPr/>
    </dgm:pt>
    <dgm:pt modelId="{1511A50A-177D-439C-B12A-CF8330E7B63D}" type="pres">
      <dgm:prSet presAssocID="{F735F955-4877-4C62-811B-C1AB1C3C0ACC}" presName="space" presStyleCnt="0"/>
      <dgm:spPr/>
    </dgm:pt>
    <dgm:pt modelId="{DAE8EFE9-5AD5-4F5C-BC23-2F9B9ECF969A}" type="pres">
      <dgm:prSet presAssocID="{4C0EE864-67D8-408D-AB6A-1A553215639C}" presName="composite" presStyleCnt="0"/>
      <dgm:spPr/>
    </dgm:pt>
    <dgm:pt modelId="{37EE3DD4-D04D-46DB-B636-A255819BA6D0}" type="pres">
      <dgm:prSet presAssocID="{4C0EE864-67D8-408D-AB6A-1A553215639C}" presName="LShape" presStyleLbl="alignNode1" presStyleIdx="2" presStyleCnt="7"/>
      <dgm:spPr>
        <a:solidFill>
          <a:schemeClr val="accent1">
            <a:lumMod val="40000"/>
            <a:lumOff val="60000"/>
          </a:schemeClr>
        </a:solidFill>
      </dgm:spPr>
    </dgm:pt>
    <dgm:pt modelId="{444A9AE8-451E-4E31-8BE3-AD2058D0AF75}" type="pres">
      <dgm:prSet presAssocID="{4C0EE864-67D8-408D-AB6A-1A553215639C}" presName="ParentText" presStyleLbl="revTx" presStyleIdx="1" presStyleCnt="4">
        <dgm:presLayoutVars>
          <dgm:chMax val="0"/>
          <dgm:chPref val="0"/>
          <dgm:bulletEnabled val="1"/>
        </dgm:presLayoutVars>
      </dgm:prSet>
      <dgm:spPr/>
    </dgm:pt>
    <dgm:pt modelId="{8FDB9C56-67E1-4D54-AE8E-4758674C9994}" type="pres">
      <dgm:prSet presAssocID="{4C0EE864-67D8-408D-AB6A-1A553215639C}" presName="Triangle" presStyleLbl="alignNode1" presStyleIdx="3" presStyleCnt="7"/>
      <dgm:spPr>
        <a:solidFill>
          <a:schemeClr val="accent1">
            <a:lumMod val="40000"/>
            <a:lumOff val="60000"/>
          </a:schemeClr>
        </a:solidFill>
      </dgm:spPr>
    </dgm:pt>
    <dgm:pt modelId="{81B07785-70A1-4E75-9559-B5745FDCBE39}" type="pres">
      <dgm:prSet presAssocID="{5CA4B3EB-6F14-435F-977E-CC5AE1D4CDD7}" presName="sibTrans" presStyleCnt="0"/>
      <dgm:spPr/>
    </dgm:pt>
    <dgm:pt modelId="{ED8E7DCC-B5A5-45C1-A588-67A086962F13}" type="pres">
      <dgm:prSet presAssocID="{5CA4B3EB-6F14-435F-977E-CC5AE1D4CDD7}" presName="space" presStyleCnt="0"/>
      <dgm:spPr/>
    </dgm:pt>
    <dgm:pt modelId="{873F0199-29DA-43FF-B057-1F323A0D288D}" type="pres">
      <dgm:prSet presAssocID="{C5B18B6B-DF8F-408E-AD3E-1D76C0093F79}" presName="composite" presStyleCnt="0"/>
      <dgm:spPr/>
    </dgm:pt>
    <dgm:pt modelId="{4333DB3C-FCAD-4546-B84A-BB4B8AA70440}" type="pres">
      <dgm:prSet presAssocID="{C5B18B6B-DF8F-408E-AD3E-1D76C0093F79}" presName="LShape" presStyleLbl="alignNode1" presStyleIdx="4" presStyleCnt="7"/>
      <dgm:spPr>
        <a:solidFill>
          <a:schemeClr val="accent1">
            <a:lumMod val="60000"/>
            <a:lumOff val="40000"/>
          </a:schemeClr>
        </a:solidFill>
      </dgm:spPr>
    </dgm:pt>
    <dgm:pt modelId="{578D2CF7-89FA-40D7-90AD-F8FD52967C15}" type="pres">
      <dgm:prSet presAssocID="{C5B18B6B-DF8F-408E-AD3E-1D76C0093F79}" presName="ParentText" presStyleLbl="revTx" presStyleIdx="2" presStyleCnt="4">
        <dgm:presLayoutVars>
          <dgm:chMax val="0"/>
          <dgm:chPref val="0"/>
          <dgm:bulletEnabled val="1"/>
        </dgm:presLayoutVars>
      </dgm:prSet>
      <dgm:spPr/>
    </dgm:pt>
    <dgm:pt modelId="{FD98C601-70C0-4B8F-9AB2-566D35944BA7}" type="pres">
      <dgm:prSet presAssocID="{C5B18B6B-DF8F-408E-AD3E-1D76C0093F79}" presName="Triangle" presStyleLbl="alignNode1" presStyleIdx="5" presStyleCnt="7"/>
      <dgm:spPr>
        <a:solidFill>
          <a:schemeClr val="accent1">
            <a:lumMod val="60000"/>
            <a:lumOff val="40000"/>
          </a:schemeClr>
        </a:solidFill>
      </dgm:spPr>
    </dgm:pt>
    <dgm:pt modelId="{95DC6097-3054-4D7D-B9FF-3FD49D558EA3}" type="pres">
      <dgm:prSet presAssocID="{A63ACB34-3818-4265-88EA-75509A4CCFAB}" presName="sibTrans" presStyleCnt="0"/>
      <dgm:spPr/>
    </dgm:pt>
    <dgm:pt modelId="{30CD4423-ACEA-4520-AABB-E18C3311DAC4}" type="pres">
      <dgm:prSet presAssocID="{A63ACB34-3818-4265-88EA-75509A4CCFAB}" presName="space" presStyleCnt="0"/>
      <dgm:spPr/>
    </dgm:pt>
    <dgm:pt modelId="{72766D28-46B5-4135-8BEA-B470EF52F11E}" type="pres">
      <dgm:prSet presAssocID="{DCBA1AA6-849B-4F32-BAF7-D8375DC51AD5}" presName="composite" presStyleCnt="0"/>
      <dgm:spPr/>
    </dgm:pt>
    <dgm:pt modelId="{E9B8DB2C-B1C6-418A-B03E-7DA23AA38224}" type="pres">
      <dgm:prSet presAssocID="{DCBA1AA6-849B-4F32-BAF7-D8375DC51AD5}" presName="LShape" presStyleLbl="alignNode1" presStyleIdx="6" presStyleCnt="7"/>
      <dgm:spPr>
        <a:solidFill>
          <a:srgbClr val="AC5654"/>
        </a:solidFill>
      </dgm:spPr>
    </dgm:pt>
    <dgm:pt modelId="{BEFDEDE9-CAF9-4B36-9ED3-5D587EEE76BD}" type="pres">
      <dgm:prSet presAssocID="{DCBA1AA6-849B-4F32-BAF7-D8375DC51AD5}" presName="ParentText" presStyleLbl="revTx" presStyleIdx="3" presStyleCnt="4">
        <dgm:presLayoutVars>
          <dgm:chMax val="0"/>
          <dgm:chPref val="0"/>
          <dgm:bulletEnabled val="1"/>
        </dgm:presLayoutVars>
      </dgm:prSet>
      <dgm:spPr/>
    </dgm:pt>
  </dgm:ptLst>
  <dgm:cxnLst>
    <dgm:cxn modelId="{CC4CD913-73ED-44DD-995B-1B8D684E6462}" type="presOf" srcId="{C4568548-70CE-4250-86DA-9488D9151E38}" destId="{BEFDEDE9-CAF9-4B36-9ED3-5D587EEE76BD}" srcOrd="0" destOrd="1" presId="urn:microsoft.com/office/officeart/2009/3/layout/StepUpProcess"/>
    <dgm:cxn modelId="{31D5CD16-7919-493A-9B84-C4C49B88CB33}" type="presOf" srcId="{1EFB350F-BC7E-40DF-B173-7C5C48CB7444}" destId="{81123045-9D5B-4868-BA60-802C952EF92C}" srcOrd="0" destOrd="1" presId="urn:microsoft.com/office/officeart/2009/3/layout/StepUpProcess"/>
    <dgm:cxn modelId="{96D3ED25-FC3B-4560-B483-340652C63189}" srcId="{C5B18B6B-DF8F-408E-AD3E-1D76C0093F79}" destId="{BCA2103A-5AD0-4013-8E5F-4135C45A6A93}" srcOrd="1" destOrd="0" parTransId="{8BF51776-71D5-44EC-A790-17308B0ECAB3}" sibTransId="{CA6830BA-6FA8-4C3D-A6CD-970914281654}"/>
    <dgm:cxn modelId="{B6A3F52D-F482-447E-B2CD-D299E1774748}" srcId="{4C0EE864-67D8-408D-AB6A-1A553215639C}" destId="{A42F60A1-99F7-40B7-A02C-9908E501BED0}" srcOrd="0" destOrd="0" parTransId="{362A9A9C-D852-47F7-B37A-D15AD1C5C57D}" sibTransId="{CFE79D98-902E-48B7-B742-006F203799FB}"/>
    <dgm:cxn modelId="{B5AA6C38-4812-4A4D-AC75-BE0AC36F167A}" srcId="{C5B18B6B-DF8F-408E-AD3E-1D76C0093F79}" destId="{DA5D6ED5-927A-45D5-ADA6-E6BCD70CA619}" srcOrd="0" destOrd="0" parTransId="{78E3BB25-CD24-4692-9824-BE845680FB63}" sibTransId="{6E2876E5-1D99-4E26-B632-B0CA26B7992F}"/>
    <dgm:cxn modelId="{CD284F3B-7BA2-4F7B-A60E-DD5EE4A6D22A}" srcId="{4CFCB09E-1687-4CCF-8E4A-B7F6A3CD1348}" destId="{DCBA1AA6-849B-4F32-BAF7-D8375DC51AD5}" srcOrd="3" destOrd="0" parTransId="{4F36DC48-2F08-45B0-94CD-E3EC2FB7E42B}" sibTransId="{28C90DD4-E655-40D2-920D-C43500407F91}"/>
    <dgm:cxn modelId="{3A83F842-B966-41BC-AE4F-F08E6961B673}" type="presOf" srcId="{A42F60A1-99F7-40B7-A02C-9908E501BED0}" destId="{444A9AE8-451E-4E31-8BE3-AD2058D0AF75}" srcOrd="0" destOrd="1" presId="urn:microsoft.com/office/officeart/2009/3/layout/StepUpProcess"/>
    <dgm:cxn modelId="{E72F2F43-35C3-4AF4-9AB8-49D786ABF8A3}" type="presOf" srcId="{C5B18B6B-DF8F-408E-AD3E-1D76C0093F79}" destId="{578D2CF7-89FA-40D7-90AD-F8FD52967C15}" srcOrd="0" destOrd="0" presId="urn:microsoft.com/office/officeart/2009/3/layout/StepUpProcess"/>
    <dgm:cxn modelId="{204CE47D-A060-4A41-AD41-D5CF35E96AEA}" srcId="{4CFCB09E-1687-4CCF-8E4A-B7F6A3CD1348}" destId="{C5B18B6B-DF8F-408E-AD3E-1D76C0093F79}" srcOrd="2" destOrd="0" parTransId="{BCE15379-C7FF-486F-8471-300E1670D99C}" sibTransId="{A63ACB34-3818-4265-88EA-75509A4CCFAB}"/>
    <dgm:cxn modelId="{D8198880-8B33-4048-AE4B-75117E4F3565}" type="presOf" srcId="{BCA2103A-5AD0-4013-8E5F-4135C45A6A93}" destId="{578D2CF7-89FA-40D7-90AD-F8FD52967C15}" srcOrd="0" destOrd="2" presId="urn:microsoft.com/office/officeart/2009/3/layout/StepUpProcess"/>
    <dgm:cxn modelId="{B6AFB1A1-31E3-436D-B817-3C540D5C13B6}" type="presOf" srcId="{4C0EE864-67D8-408D-AB6A-1A553215639C}" destId="{444A9AE8-451E-4E31-8BE3-AD2058D0AF75}" srcOrd="0" destOrd="0" presId="urn:microsoft.com/office/officeart/2009/3/layout/StepUpProcess"/>
    <dgm:cxn modelId="{A9A513B2-D79B-48DA-8A95-39D3A6EADB64}" type="presOf" srcId="{58D85494-FEC3-418A-9DB2-2F58BF46E3D7}" destId="{81123045-9D5B-4868-BA60-802C952EF92C}" srcOrd="0" destOrd="0" presId="urn:microsoft.com/office/officeart/2009/3/layout/StepUpProcess"/>
    <dgm:cxn modelId="{BE609BE1-F916-48C9-BB79-5C9E0B35BE90}" srcId="{4CFCB09E-1687-4CCF-8E4A-B7F6A3CD1348}" destId="{58D85494-FEC3-418A-9DB2-2F58BF46E3D7}" srcOrd="0" destOrd="0" parTransId="{29E7DAFF-2E13-490E-A491-C2FEC973C855}" sibTransId="{F735F955-4877-4C62-811B-C1AB1C3C0ACC}"/>
    <dgm:cxn modelId="{8925EFE3-78FA-4BEF-93CD-1E1605211066}" type="presOf" srcId="{4CFCB09E-1687-4CCF-8E4A-B7F6A3CD1348}" destId="{537CBD2C-F419-410A-9DE8-38C26186109D}" srcOrd="0" destOrd="0" presId="urn:microsoft.com/office/officeart/2009/3/layout/StepUpProcess"/>
    <dgm:cxn modelId="{5977B0F4-5F8F-4B12-809C-D52EAB7FC40F}" srcId="{DCBA1AA6-849B-4F32-BAF7-D8375DC51AD5}" destId="{C4568548-70CE-4250-86DA-9488D9151E38}" srcOrd="0" destOrd="0" parTransId="{55A0B361-B937-4D87-9CA0-3C6E00006A02}" sibTransId="{7E218AC1-DF4A-4C6E-B94E-07EC760C2B5E}"/>
    <dgm:cxn modelId="{900CB8F4-AD89-4EFB-B9B5-A5AAFFA3618D}" srcId="{58D85494-FEC3-418A-9DB2-2F58BF46E3D7}" destId="{1EFB350F-BC7E-40DF-B173-7C5C48CB7444}" srcOrd="0" destOrd="0" parTransId="{BDDD95B5-CCC6-4A25-9952-AF98180DDA71}" sibTransId="{3D85490B-2DEC-4E96-8873-81726E24E5EA}"/>
    <dgm:cxn modelId="{B359E2F5-8ABA-4134-A326-3FE8FBD5118B}" type="presOf" srcId="{DA5D6ED5-927A-45D5-ADA6-E6BCD70CA619}" destId="{578D2CF7-89FA-40D7-90AD-F8FD52967C15}" srcOrd="0" destOrd="1" presId="urn:microsoft.com/office/officeart/2009/3/layout/StepUpProcess"/>
    <dgm:cxn modelId="{81C422FA-7C78-4451-B763-D4C1D533BF8C}" srcId="{4CFCB09E-1687-4CCF-8E4A-B7F6A3CD1348}" destId="{4C0EE864-67D8-408D-AB6A-1A553215639C}" srcOrd="1" destOrd="0" parTransId="{83AA14DC-A449-4AE6-9236-2DDA7355EE7B}" sibTransId="{5CA4B3EB-6F14-435F-977E-CC5AE1D4CDD7}"/>
    <dgm:cxn modelId="{BE1C67FE-640C-4B89-900B-D3A4A1EF3EEB}" type="presOf" srcId="{DCBA1AA6-849B-4F32-BAF7-D8375DC51AD5}" destId="{BEFDEDE9-CAF9-4B36-9ED3-5D587EEE76BD}" srcOrd="0" destOrd="0" presId="urn:microsoft.com/office/officeart/2009/3/layout/StepUpProcess"/>
    <dgm:cxn modelId="{EAC45A18-714E-4EC1-9E12-B25D8441B97D}" type="presParOf" srcId="{537CBD2C-F419-410A-9DE8-38C26186109D}" destId="{209C7274-7BD1-4BE7-A1CF-36DA843B832D}" srcOrd="0" destOrd="0" presId="urn:microsoft.com/office/officeart/2009/3/layout/StepUpProcess"/>
    <dgm:cxn modelId="{7AB05948-7E8F-454B-AB9E-F68C001A19AC}" type="presParOf" srcId="{209C7274-7BD1-4BE7-A1CF-36DA843B832D}" destId="{F3B3A86C-3BED-4022-A730-83F7139DD9C2}" srcOrd="0" destOrd="0" presId="urn:microsoft.com/office/officeart/2009/3/layout/StepUpProcess"/>
    <dgm:cxn modelId="{499AE0F8-FD21-4E5B-BE77-0D8AA4F0AD7A}" type="presParOf" srcId="{209C7274-7BD1-4BE7-A1CF-36DA843B832D}" destId="{81123045-9D5B-4868-BA60-802C952EF92C}" srcOrd="1" destOrd="0" presId="urn:microsoft.com/office/officeart/2009/3/layout/StepUpProcess"/>
    <dgm:cxn modelId="{B6668E61-464F-40CA-8712-FC94BBBDC503}" type="presParOf" srcId="{209C7274-7BD1-4BE7-A1CF-36DA843B832D}" destId="{CB1345CA-D421-43D9-A261-26092D12F3C4}" srcOrd="2" destOrd="0" presId="urn:microsoft.com/office/officeart/2009/3/layout/StepUpProcess"/>
    <dgm:cxn modelId="{18EAD72E-EBE8-43BB-9B93-D351B7682028}" type="presParOf" srcId="{537CBD2C-F419-410A-9DE8-38C26186109D}" destId="{16B750AF-C815-4B37-8104-7370866E4DE8}" srcOrd="1" destOrd="0" presId="urn:microsoft.com/office/officeart/2009/3/layout/StepUpProcess"/>
    <dgm:cxn modelId="{A8C9E778-F173-467C-9376-9F4C55D30087}" type="presParOf" srcId="{16B750AF-C815-4B37-8104-7370866E4DE8}" destId="{1511A50A-177D-439C-B12A-CF8330E7B63D}" srcOrd="0" destOrd="0" presId="urn:microsoft.com/office/officeart/2009/3/layout/StepUpProcess"/>
    <dgm:cxn modelId="{C5B6CC44-0BB7-4BA3-8A66-DF540910ED1D}" type="presParOf" srcId="{537CBD2C-F419-410A-9DE8-38C26186109D}" destId="{DAE8EFE9-5AD5-4F5C-BC23-2F9B9ECF969A}" srcOrd="2" destOrd="0" presId="urn:microsoft.com/office/officeart/2009/3/layout/StepUpProcess"/>
    <dgm:cxn modelId="{B7EB6E58-5992-4117-B48F-8133EE78449C}" type="presParOf" srcId="{DAE8EFE9-5AD5-4F5C-BC23-2F9B9ECF969A}" destId="{37EE3DD4-D04D-46DB-B636-A255819BA6D0}" srcOrd="0" destOrd="0" presId="urn:microsoft.com/office/officeart/2009/3/layout/StepUpProcess"/>
    <dgm:cxn modelId="{FAF3B7F7-7363-4BEB-83D7-BCDB1A0F471D}" type="presParOf" srcId="{DAE8EFE9-5AD5-4F5C-BC23-2F9B9ECF969A}" destId="{444A9AE8-451E-4E31-8BE3-AD2058D0AF75}" srcOrd="1" destOrd="0" presId="urn:microsoft.com/office/officeart/2009/3/layout/StepUpProcess"/>
    <dgm:cxn modelId="{03359CB6-F6BB-45D4-83DF-E2802C8D553D}" type="presParOf" srcId="{DAE8EFE9-5AD5-4F5C-BC23-2F9B9ECF969A}" destId="{8FDB9C56-67E1-4D54-AE8E-4758674C9994}" srcOrd="2" destOrd="0" presId="urn:microsoft.com/office/officeart/2009/3/layout/StepUpProcess"/>
    <dgm:cxn modelId="{4777D0ED-684F-4CAE-B277-CD7AF2357015}" type="presParOf" srcId="{537CBD2C-F419-410A-9DE8-38C26186109D}" destId="{81B07785-70A1-4E75-9559-B5745FDCBE39}" srcOrd="3" destOrd="0" presId="urn:microsoft.com/office/officeart/2009/3/layout/StepUpProcess"/>
    <dgm:cxn modelId="{5990CAF4-F22B-4544-9B70-52E9C2806C07}" type="presParOf" srcId="{81B07785-70A1-4E75-9559-B5745FDCBE39}" destId="{ED8E7DCC-B5A5-45C1-A588-67A086962F13}" srcOrd="0" destOrd="0" presId="urn:microsoft.com/office/officeart/2009/3/layout/StepUpProcess"/>
    <dgm:cxn modelId="{DEA98C6F-ED09-4AD2-9880-BB3BDD83E602}" type="presParOf" srcId="{537CBD2C-F419-410A-9DE8-38C26186109D}" destId="{873F0199-29DA-43FF-B057-1F323A0D288D}" srcOrd="4" destOrd="0" presId="urn:microsoft.com/office/officeart/2009/3/layout/StepUpProcess"/>
    <dgm:cxn modelId="{B844725B-4681-4505-B218-615A5C7924A9}" type="presParOf" srcId="{873F0199-29DA-43FF-B057-1F323A0D288D}" destId="{4333DB3C-FCAD-4546-B84A-BB4B8AA70440}" srcOrd="0" destOrd="0" presId="urn:microsoft.com/office/officeart/2009/3/layout/StepUpProcess"/>
    <dgm:cxn modelId="{4AE351CE-80FB-4A00-81B8-CA3A15AC74F6}" type="presParOf" srcId="{873F0199-29DA-43FF-B057-1F323A0D288D}" destId="{578D2CF7-89FA-40D7-90AD-F8FD52967C15}" srcOrd="1" destOrd="0" presId="urn:microsoft.com/office/officeart/2009/3/layout/StepUpProcess"/>
    <dgm:cxn modelId="{A0C84D4A-EF59-4EDB-A898-67F6DE964F7F}" type="presParOf" srcId="{873F0199-29DA-43FF-B057-1F323A0D288D}" destId="{FD98C601-70C0-4B8F-9AB2-566D35944BA7}" srcOrd="2" destOrd="0" presId="urn:microsoft.com/office/officeart/2009/3/layout/StepUpProcess"/>
    <dgm:cxn modelId="{79F59EAA-8910-4D94-A0D7-7F0D5921DDC8}" type="presParOf" srcId="{537CBD2C-F419-410A-9DE8-38C26186109D}" destId="{95DC6097-3054-4D7D-B9FF-3FD49D558EA3}" srcOrd="5" destOrd="0" presId="urn:microsoft.com/office/officeart/2009/3/layout/StepUpProcess"/>
    <dgm:cxn modelId="{CAE3EFE8-122F-4981-BC2D-874575A19181}" type="presParOf" srcId="{95DC6097-3054-4D7D-B9FF-3FD49D558EA3}" destId="{30CD4423-ACEA-4520-AABB-E18C3311DAC4}" srcOrd="0" destOrd="0" presId="urn:microsoft.com/office/officeart/2009/3/layout/StepUpProcess"/>
    <dgm:cxn modelId="{51E3DF1D-34E0-4A1D-A44C-B35BC643036A}" type="presParOf" srcId="{537CBD2C-F419-410A-9DE8-38C26186109D}" destId="{72766D28-46B5-4135-8BEA-B470EF52F11E}" srcOrd="6" destOrd="0" presId="urn:microsoft.com/office/officeart/2009/3/layout/StepUpProcess"/>
    <dgm:cxn modelId="{1BF48C77-5FDD-4CD4-88CE-9AEAA798031E}" type="presParOf" srcId="{72766D28-46B5-4135-8BEA-B470EF52F11E}" destId="{E9B8DB2C-B1C6-418A-B03E-7DA23AA38224}" srcOrd="0" destOrd="0" presId="urn:microsoft.com/office/officeart/2009/3/layout/StepUpProcess"/>
    <dgm:cxn modelId="{A39C96E8-8C49-48CA-8DB7-5C3A59BA1BB1}" type="presParOf" srcId="{72766D28-46B5-4135-8BEA-B470EF52F11E}" destId="{BEFDEDE9-CAF9-4B36-9ED3-5D587EEE76B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19050">
          <a:noFill/>
        </a:ln>
      </dgm:spPr>
      <dgm:t>
        <a:bodyPr/>
        <a:lstStyle/>
        <a:p>
          <a:pPr algn="l" rtl="0"/>
          <a:r>
            <a:rPr lang="en-US" dirty="0">
              <a:solidFill>
                <a:schemeClr val="tx1"/>
              </a:solidFill>
            </a:rPr>
            <a:t>[1-3] months</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lgn="l" rtl="0">
            <a:lnSpc>
              <a:spcPct val="100000"/>
            </a:lnSpc>
            <a:buFont typeface="Arial" panose="020B0604020202020204" pitchFamily="34" charset="0"/>
            <a:buChar char="•"/>
          </a:pPr>
          <a:r>
            <a:rPr lang="en-US" sz="1400" dirty="0"/>
            <a:t>Literature review and data collection </a:t>
          </a:r>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alpha val="20000"/>
          </a:schemeClr>
        </a:solidFill>
        <a:ln w="19050">
          <a:noFill/>
        </a:ln>
      </dgm:spPr>
      <dgm:t>
        <a:bodyPr/>
        <a:lstStyle/>
        <a:p>
          <a:pPr algn="l" rtl="0"/>
          <a:r>
            <a:rPr lang="en-US" dirty="0">
              <a:solidFill>
                <a:schemeClr val="tx1"/>
              </a:solidFill>
            </a:rPr>
            <a:t>[4-6] months</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lnSpc>
              <a:spcPct val="100000"/>
            </a:lnSpc>
            <a:buFont typeface="Arial" panose="020B0604020202020204" pitchFamily="34" charset="0"/>
            <a:buChar char="•"/>
          </a:pPr>
          <a:r>
            <a:rPr lang="en-US" sz="1400" dirty="0"/>
            <a:t>Framework</a:t>
          </a:r>
          <a:r>
            <a:rPr lang="en-US" sz="1400" baseline="0" dirty="0"/>
            <a:t> development</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19050">
          <a:noFill/>
        </a:ln>
      </dgm:spPr>
      <dgm:t>
        <a:bodyPr/>
        <a:lstStyle/>
        <a:p>
          <a:pPr algn="l" rtl="0"/>
          <a:r>
            <a:rPr lang="en-US" dirty="0">
              <a:solidFill>
                <a:schemeClr val="tx1"/>
              </a:solidFill>
            </a:rPr>
            <a:t>[7-9] months</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lnSpc>
              <a:spcPct val="100000"/>
            </a:lnSpc>
            <a:buFont typeface="Arial" panose="020B0604020202020204" pitchFamily="34" charset="0"/>
            <a:buChar char="•"/>
          </a:pPr>
          <a:r>
            <a:rPr lang="en-US" sz="1400" dirty="0"/>
            <a:t>Data</a:t>
          </a:r>
          <a:r>
            <a:rPr lang="en-US" sz="1400" baseline="0" dirty="0"/>
            <a:t> Analysis and evaluation</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alpha val="20000"/>
          </a:schemeClr>
        </a:solidFill>
        <a:ln w="19050">
          <a:noFill/>
        </a:ln>
      </dgm:spPr>
      <dgm:t>
        <a:bodyPr/>
        <a:lstStyle/>
        <a:p>
          <a:pPr algn="l" rtl="0"/>
          <a:r>
            <a:rPr lang="en-US" dirty="0">
              <a:solidFill>
                <a:schemeClr val="tx1"/>
              </a:solidFill>
            </a:rPr>
            <a:t>[10-13] months</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bg1">
            <a:lumMod val="85000"/>
          </a:schemeClr>
        </a:solidFill>
        <a:ln w="19050">
          <a:noFill/>
        </a:ln>
      </dgm:spPr>
      <dgm:t>
        <a:bodyPr/>
        <a:lstStyle/>
        <a:p>
          <a:pPr rtl="0"/>
          <a:r>
            <a:rPr lang="en-US" dirty="0">
              <a:solidFill>
                <a:schemeClr val="tx1"/>
              </a:solidFill>
            </a:rPr>
            <a:t>[14-18] months</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lgn="l" rtl="0">
            <a:lnSpc>
              <a:spcPct val="100000"/>
            </a:lnSpc>
            <a:buFont typeface="Arial" panose="020B0604020202020204" pitchFamily="34" charset="0"/>
            <a:buChar char="•"/>
          </a:pPr>
          <a:r>
            <a:rPr lang="en-US" sz="1400" b="0" i="0" dirty="0"/>
            <a:t>Experimental setup and testing.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lnSpc>
              <a:spcPct val="100000"/>
            </a:lnSpc>
            <a:buFont typeface="Arial" panose="020B0604020202020204" pitchFamily="34" charset="0"/>
            <a:buChar char="•"/>
          </a:pPr>
          <a:r>
            <a:rPr lang="en-US" sz="1400" dirty="0"/>
            <a:t>Thesis</a:t>
          </a:r>
          <a:r>
            <a:rPr lang="en-US" sz="1400" baseline="0" dirty="0"/>
            <a:t> writing and submission</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X="3223"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94456">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534" custLinFactNeighborY="-46769"/>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2690"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533"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3A86C-3BED-4022-A730-83F7139DD9C2}">
      <dsp:nvSpPr>
        <dsp:cNvPr id="0" name=""/>
        <dsp:cNvSpPr/>
      </dsp:nvSpPr>
      <dsp:spPr>
        <a:xfrm rot="5400000">
          <a:off x="483882" y="1482370"/>
          <a:ext cx="1433880" cy="2385945"/>
        </a:xfrm>
        <a:prstGeom prst="corner">
          <a:avLst>
            <a:gd name="adj1" fmla="val 16120"/>
            <a:gd name="adj2" fmla="val 16110"/>
          </a:avLst>
        </a:prstGeom>
        <a:solidFill>
          <a:schemeClr val="accent1">
            <a:lumMod val="20000"/>
            <a:lumOff val="8000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123045-9D5B-4868-BA60-802C952EF92C}">
      <dsp:nvSpPr>
        <dsp:cNvPr id="0" name=""/>
        <dsp:cNvSpPr/>
      </dsp:nvSpPr>
      <dsp:spPr>
        <a:xfrm>
          <a:off x="244531" y="2164694"/>
          <a:ext cx="2154044" cy="194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accent1">
                  <a:lumMod val="50000"/>
                </a:schemeClr>
              </a:solidFill>
            </a:rPr>
            <a:t>Signature-based detection</a:t>
          </a:r>
          <a:endParaRPr lang="ar-EG" sz="1600" kern="1200" dirty="0"/>
        </a:p>
        <a:p>
          <a:pPr marL="114300" lvl="1" indent="-114300" algn="l" defTabSz="622300" rtl="0">
            <a:lnSpc>
              <a:spcPct val="90000"/>
            </a:lnSpc>
            <a:spcBef>
              <a:spcPct val="0"/>
            </a:spcBef>
            <a:spcAft>
              <a:spcPct val="15000"/>
            </a:spcAft>
            <a:buChar char="•"/>
          </a:pPr>
          <a:r>
            <a:rPr lang="en-US" sz="1400" kern="1200" dirty="0">
              <a:solidFill>
                <a:schemeClr val="accent1">
                  <a:lumMod val="50000"/>
                </a:schemeClr>
              </a:solidFill>
            </a:rPr>
            <a:t>Struggles with unknown, obfuscated, or polymorphic malware</a:t>
          </a:r>
          <a:endParaRPr lang="ar-EG" sz="1400" kern="1200" dirty="0"/>
        </a:p>
      </dsp:txBody>
      <dsp:txXfrm>
        <a:off x="244531" y="2164694"/>
        <a:ext cx="2154044" cy="1949266"/>
      </dsp:txXfrm>
    </dsp:sp>
    <dsp:sp modelId="{CB1345CA-D421-43D9-A261-26092D12F3C4}">
      <dsp:nvSpPr>
        <dsp:cNvPr id="0" name=""/>
        <dsp:cNvSpPr/>
      </dsp:nvSpPr>
      <dsp:spPr>
        <a:xfrm>
          <a:off x="1992153" y="1306714"/>
          <a:ext cx="406423" cy="406423"/>
        </a:xfrm>
        <a:prstGeom prst="triangle">
          <a:avLst>
            <a:gd name="adj" fmla="val 100000"/>
          </a:avLst>
        </a:prstGeom>
        <a:solidFill>
          <a:schemeClr val="accent1">
            <a:lumMod val="20000"/>
            <a:lumOff val="80000"/>
          </a:schemeClr>
        </a:solidFill>
        <a:ln w="6350" cap="flat" cmpd="sng" algn="ctr">
          <a:solidFill>
            <a:schemeClr val="accent5">
              <a:hueOff val="-83449"/>
              <a:satOff val="-4341"/>
              <a:lumOff val="-281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7EE3DD4-D04D-46DB-B636-A255819BA6D0}">
      <dsp:nvSpPr>
        <dsp:cNvPr id="0" name=""/>
        <dsp:cNvSpPr/>
      </dsp:nvSpPr>
      <dsp:spPr>
        <a:xfrm rot="5400000">
          <a:off x="3120853" y="829849"/>
          <a:ext cx="1433880" cy="2385945"/>
        </a:xfrm>
        <a:prstGeom prst="corner">
          <a:avLst>
            <a:gd name="adj1" fmla="val 16120"/>
            <a:gd name="adj2" fmla="val 16110"/>
          </a:avLst>
        </a:prstGeom>
        <a:solidFill>
          <a:schemeClr val="accent1">
            <a:lumMod val="40000"/>
            <a:lumOff val="60000"/>
          </a:schemeClr>
        </a:solidFill>
        <a:ln w="6350" cap="flat" cmpd="sng" algn="ctr">
          <a:solidFill>
            <a:schemeClr val="accent5">
              <a:hueOff val="-166898"/>
              <a:satOff val="-8682"/>
              <a:lumOff val="-562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4A9AE8-451E-4E31-8BE3-AD2058D0AF75}">
      <dsp:nvSpPr>
        <dsp:cNvPr id="0" name=""/>
        <dsp:cNvSpPr/>
      </dsp:nvSpPr>
      <dsp:spPr>
        <a:xfrm>
          <a:off x="2881503" y="1542733"/>
          <a:ext cx="2154044" cy="188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solidFill>
                <a:schemeClr val="accent1">
                  <a:lumMod val="50000"/>
                </a:schemeClr>
              </a:solidFill>
            </a:rPr>
            <a:t>Heuristic-based detection</a:t>
          </a:r>
          <a:endParaRPr lang="ar-EG" sz="1700" kern="1200" dirty="0"/>
        </a:p>
        <a:p>
          <a:pPr marL="114300" lvl="1" indent="-114300" algn="l" defTabSz="577850" rtl="0">
            <a:lnSpc>
              <a:spcPct val="90000"/>
            </a:lnSpc>
            <a:spcBef>
              <a:spcPct val="0"/>
            </a:spcBef>
            <a:spcAft>
              <a:spcPct val="15000"/>
            </a:spcAft>
            <a:buChar char="•"/>
          </a:pPr>
          <a:r>
            <a:rPr lang="en-US" sz="1300" kern="1200" dirty="0">
              <a:solidFill>
                <a:schemeClr val="accent1">
                  <a:lumMod val="50000"/>
                </a:schemeClr>
              </a:solidFill>
            </a:rPr>
            <a:t>False Positives in Heuristic methods may flag legitimate files or processes as malicious if they exhibit unusual but benign behavior.</a:t>
          </a:r>
          <a:endParaRPr lang="ar-EG" sz="1300" kern="1200" dirty="0"/>
        </a:p>
      </dsp:txBody>
      <dsp:txXfrm>
        <a:off x="2881503" y="1542733"/>
        <a:ext cx="2154044" cy="1888146"/>
      </dsp:txXfrm>
    </dsp:sp>
    <dsp:sp modelId="{8FDB9C56-67E1-4D54-AE8E-4758674C9994}">
      <dsp:nvSpPr>
        <dsp:cNvPr id="0" name=""/>
        <dsp:cNvSpPr/>
      </dsp:nvSpPr>
      <dsp:spPr>
        <a:xfrm>
          <a:off x="4629124" y="654193"/>
          <a:ext cx="406423" cy="406423"/>
        </a:xfrm>
        <a:prstGeom prst="triangle">
          <a:avLst>
            <a:gd name="adj" fmla="val 100000"/>
          </a:avLst>
        </a:prstGeom>
        <a:solidFill>
          <a:schemeClr val="accent1">
            <a:lumMod val="40000"/>
            <a:lumOff val="60000"/>
          </a:schemeClr>
        </a:solidFill>
        <a:ln w="6350" cap="flat" cmpd="sng" algn="ctr">
          <a:solidFill>
            <a:schemeClr val="accent5">
              <a:hueOff val="-250347"/>
              <a:satOff val="-13023"/>
              <a:lumOff val="-84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33DB3C-FCAD-4546-B84A-BB4B8AA70440}">
      <dsp:nvSpPr>
        <dsp:cNvPr id="0" name=""/>
        <dsp:cNvSpPr/>
      </dsp:nvSpPr>
      <dsp:spPr>
        <a:xfrm rot="5400000">
          <a:off x="5757825" y="177328"/>
          <a:ext cx="1433880" cy="2385945"/>
        </a:xfrm>
        <a:prstGeom prst="corner">
          <a:avLst>
            <a:gd name="adj1" fmla="val 16120"/>
            <a:gd name="adj2" fmla="val 16110"/>
          </a:avLst>
        </a:prstGeom>
        <a:solidFill>
          <a:schemeClr val="accent1">
            <a:lumMod val="60000"/>
            <a:lumOff val="40000"/>
          </a:schemeClr>
        </a:solidFill>
        <a:ln w="6350" cap="flat" cmpd="sng" algn="ctr">
          <a:solidFill>
            <a:schemeClr val="accent5">
              <a:hueOff val="-333797"/>
              <a:satOff val="-17364"/>
              <a:lumOff val="-112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8D2CF7-89FA-40D7-90AD-F8FD52967C15}">
      <dsp:nvSpPr>
        <dsp:cNvPr id="0" name=""/>
        <dsp:cNvSpPr/>
      </dsp:nvSpPr>
      <dsp:spPr>
        <a:xfrm>
          <a:off x="5518475" y="890211"/>
          <a:ext cx="2154044" cy="188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solidFill>
                <a:schemeClr val="accent1">
                  <a:lumMod val="50000"/>
                </a:schemeClr>
              </a:solidFill>
            </a:rPr>
            <a:t>Machine Learning-based detection</a:t>
          </a:r>
          <a:endParaRPr lang="ar-EG" sz="1700" kern="1200" dirty="0"/>
        </a:p>
        <a:p>
          <a:pPr marL="114300" lvl="1" indent="-114300" algn="l" defTabSz="577850" rtl="0">
            <a:lnSpc>
              <a:spcPct val="90000"/>
            </a:lnSpc>
            <a:spcBef>
              <a:spcPct val="0"/>
            </a:spcBef>
            <a:spcAft>
              <a:spcPct val="15000"/>
            </a:spcAft>
            <a:buChar char="•"/>
          </a:pPr>
          <a:r>
            <a:rPr lang="en-US" sz="1300" kern="1200" dirty="0">
              <a:solidFill>
                <a:schemeClr val="accent1">
                  <a:lumMod val="50000"/>
                </a:schemeClr>
              </a:solidFill>
            </a:rPr>
            <a:t>Limited datasets can reduce performance </a:t>
          </a:r>
          <a:endParaRPr lang="ar-EG" sz="1300" kern="1200" dirty="0">
            <a:solidFill>
              <a:schemeClr val="accent1">
                <a:lumMod val="50000"/>
              </a:schemeClr>
            </a:solidFill>
          </a:endParaRPr>
        </a:p>
        <a:p>
          <a:pPr marL="114300" lvl="1" indent="-114300" algn="l" defTabSz="577850" rtl="0">
            <a:lnSpc>
              <a:spcPct val="90000"/>
            </a:lnSpc>
            <a:spcBef>
              <a:spcPct val="0"/>
            </a:spcBef>
            <a:spcAft>
              <a:spcPct val="15000"/>
            </a:spcAft>
            <a:buChar char="•"/>
          </a:pPr>
          <a:endParaRPr lang="ar-EG" sz="1300" kern="1200" dirty="0">
            <a:solidFill>
              <a:schemeClr val="accent1">
                <a:lumMod val="50000"/>
              </a:schemeClr>
            </a:solidFill>
          </a:endParaRPr>
        </a:p>
      </dsp:txBody>
      <dsp:txXfrm>
        <a:off x="5518475" y="890211"/>
        <a:ext cx="2154044" cy="1888146"/>
      </dsp:txXfrm>
    </dsp:sp>
    <dsp:sp modelId="{FD98C601-70C0-4B8F-9AB2-566D35944BA7}">
      <dsp:nvSpPr>
        <dsp:cNvPr id="0" name=""/>
        <dsp:cNvSpPr/>
      </dsp:nvSpPr>
      <dsp:spPr>
        <a:xfrm>
          <a:off x="7266096" y="1672"/>
          <a:ext cx="406423" cy="406423"/>
        </a:xfrm>
        <a:prstGeom prst="triangle">
          <a:avLst>
            <a:gd name="adj" fmla="val 100000"/>
          </a:avLst>
        </a:prstGeom>
        <a:solidFill>
          <a:schemeClr val="accent1">
            <a:lumMod val="60000"/>
            <a:lumOff val="40000"/>
          </a:schemeClr>
        </a:solidFill>
        <a:ln w="6350" cap="flat" cmpd="sng" algn="ctr">
          <a:solidFill>
            <a:schemeClr val="accent5">
              <a:hueOff val="-417246"/>
              <a:satOff val="-21705"/>
              <a:lumOff val="-14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9B8DB2C-B1C6-418A-B03E-7DA23AA38224}">
      <dsp:nvSpPr>
        <dsp:cNvPr id="0" name=""/>
        <dsp:cNvSpPr/>
      </dsp:nvSpPr>
      <dsp:spPr>
        <a:xfrm rot="5400000">
          <a:off x="8394797" y="-475193"/>
          <a:ext cx="1433880" cy="2385945"/>
        </a:xfrm>
        <a:prstGeom prst="corner">
          <a:avLst>
            <a:gd name="adj1" fmla="val 16120"/>
            <a:gd name="adj2" fmla="val 16110"/>
          </a:avLst>
        </a:prstGeom>
        <a:solidFill>
          <a:srgbClr val="AC5654"/>
        </a:solidFill>
        <a:ln w="6350" cap="flat" cmpd="sng" algn="ctr">
          <a:solidFill>
            <a:schemeClr val="accent5">
              <a:hueOff val="-500695"/>
              <a:satOff val="-26046"/>
              <a:lumOff val="-1686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FDEDE9-CAF9-4B36-9ED3-5D587EEE76BD}">
      <dsp:nvSpPr>
        <dsp:cNvPr id="0" name=""/>
        <dsp:cNvSpPr/>
      </dsp:nvSpPr>
      <dsp:spPr>
        <a:xfrm>
          <a:off x="8155447" y="237690"/>
          <a:ext cx="2154044" cy="188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solidFill>
                <a:schemeClr val="accent1">
                  <a:lumMod val="50000"/>
                </a:schemeClr>
              </a:solidFill>
            </a:rPr>
            <a:t>Behavior-based detection</a:t>
          </a:r>
          <a:endParaRPr lang="ar-EG" sz="1700" kern="1200" dirty="0"/>
        </a:p>
        <a:p>
          <a:pPr marL="114300" lvl="1" indent="-114300" algn="l" defTabSz="577850" rtl="0">
            <a:lnSpc>
              <a:spcPct val="90000"/>
            </a:lnSpc>
            <a:spcBef>
              <a:spcPct val="0"/>
            </a:spcBef>
            <a:spcAft>
              <a:spcPct val="15000"/>
            </a:spcAft>
            <a:buChar char="•"/>
          </a:pPr>
          <a:r>
            <a:rPr lang="en-US" sz="1300" b="0" kern="1200" dirty="0">
              <a:solidFill>
                <a:schemeClr val="accent1">
                  <a:lumMod val="50000"/>
                </a:schemeClr>
              </a:solidFill>
            </a:rPr>
            <a:t>False Positives : Legitimate applications with unconventional behavior maybe flagged as malicious </a:t>
          </a:r>
          <a:endParaRPr lang="ar-EG" sz="1300" b="0" kern="1200" dirty="0">
            <a:solidFill>
              <a:schemeClr val="accent1">
                <a:lumMod val="50000"/>
              </a:schemeClr>
            </a:solidFill>
          </a:endParaRPr>
        </a:p>
      </dsp:txBody>
      <dsp:txXfrm>
        <a:off x="8155447" y="237690"/>
        <a:ext cx="2154044" cy="1888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288923" y="1080301"/>
          <a:ext cx="394017" cy="1779571"/>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1"/>
              </a:solidFill>
            </a:rPr>
            <a:t>[1-3] months</a:t>
          </a:r>
        </a:p>
      </dsp:txBody>
      <dsp:txXfrm rot="5400000">
        <a:off x="596146" y="1773078"/>
        <a:ext cx="1779571" cy="394017"/>
      </dsp:txXfrm>
    </dsp:sp>
    <dsp:sp modelId="{A27629C2-87D9-4163-9365-FC275ADC4CA0}">
      <dsp:nvSpPr>
        <dsp:cNvPr id="0" name=""/>
        <dsp:cNvSpPr/>
      </dsp:nvSpPr>
      <dsp:spPr>
        <a:xfrm>
          <a:off x="2956"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l" defTabSz="622300" rtl="0">
            <a:lnSpc>
              <a:spcPct val="100000"/>
            </a:lnSpc>
            <a:spcBef>
              <a:spcPct val="0"/>
            </a:spcBef>
            <a:spcAft>
              <a:spcPct val="35000"/>
            </a:spcAft>
            <a:buFont typeface="Arial" panose="020B0604020202020204" pitchFamily="34" charset="0"/>
            <a:buNone/>
          </a:pPr>
          <a:r>
            <a:rPr lang="en-US" sz="1400" kern="1200" dirty="0"/>
            <a:t>Literature review and data collection </a:t>
          </a:r>
        </a:p>
      </dsp:txBody>
      <dsp:txXfrm>
        <a:off x="2956" y="0"/>
        <a:ext cx="2965952" cy="1379061"/>
      </dsp:txXfrm>
    </dsp:sp>
    <dsp:sp modelId="{38893DF2-F8BF-45A3-9200-4CD8C329334E}">
      <dsp:nvSpPr>
        <dsp:cNvPr id="0" name=""/>
        <dsp:cNvSpPr/>
      </dsp:nvSpPr>
      <dsp:spPr>
        <a:xfrm>
          <a:off x="1485932"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449070"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375717" y="1773078"/>
          <a:ext cx="1779571" cy="394017"/>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1"/>
              </a:solidFill>
            </a:rPr>
            <a:t>[4-6] months</a:t>
          </a:r>
        </a:p>
      </dsp:txBody>
      <dsp:txXfrm>
        <a:off x="2375717" y="1773078"/>
        <a:ext cx="1779571" cy="394017"/>
      </dsp:txXfrm>
    </dsp:sp>
    <dsp:sp modelId="{381C85ED-02C3-43BB-AB7D-DF18967DB45A}">
      <dsp:nvSpPr>
        <dsp:cNvPr id="0" name=""/>
        <dsp:cNvSpPr/>
      </dsp:nvSpPr>
      <dsp:spPr>
        <a:xfrm>
          <a:off x="1864743" y="2561113"/>
          <a:ext cx="2801519"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kern="1200" dirty="0"/>
            <a:t>Framework</a:t>
          </a:r>
          <a:r>
            <a:rPr lang="en-US" sz="1400" kern="1200" baseline="0" dirty="0"/>
            <a:t> development</a:t>
          </a:r>
          <a:endParaRPr lang="en-US" sz="1400" kern="1200" dirty="0"/>
        </a:p>
      </dsp:txBody>
      <dsp:txXfrm>
        <a:off x="1864743" y="2561113"/>
        <a:ext cx="2801519" cy="1379061"/>
      </dsp:txXfrm>
    </dsp:sp>
    <dsp:sp modelId="{F51F39F5-A989-488C-BFD6-69D558D451E8}">
      <dsp:nvSpPr>
        <dsp:cNvPr id="0" name=""/>
        <dsp:cNvSpPr/>
      </dsp:nvSpPr>
      <dsp:spPr>
        <a:xfrm>
          <a:off x="3265503"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226522" y="2445454"/>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155289" y="1773078"/>
          <a:ext cx="1779571" cy="394017"/>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1"/>
              </a:solidFill>
            </a:rPr>
            <a:t>[7-9] months</a:t>
          </a:r>
        </a:p>
      </dsp:txBody>
      <dsp:txXfrm>
        <a:off x="4155289" y="1773078"/>
        <a:ext cx="1779571" cy="394017"/>
      </dsp:txXfrm>
    </dsp:sp>
    <dsp:sp modelId="{AB0282E3-1216-4CDB-AC5F-106C1EEEB95A}">
      <dsp:nvSpPr>
        <dsp:cNvPr id="0" name=""/>
        <dsp:cNvSpPr/>
      </dsp:nvSpPr>
      <dsp:spPr>
        <a:xfrm>
          <a:off x="3562098"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kern="1200" dirty="0"/>
            <a:t>Data</a:t>
          </a:r>
          <a:r>
            <a:rPr lang="en-US" sz="1400" kern="1200" baseline="0" dirty="0"/>
            <a:t> Analysis and evaluation</a:t>
          </a:r>
          <a:endParaRPr lang="en-US" sz="1400" kern="1200" dirty="0"/>
        </a:p>
      </dsp:txBody>
      <dsp:txXfrm>
        <a:off x="3562098" y="0"/>
        <a:ext cx="2965952" cy="1379061"/>
      </dsp:txXfrm>
    </dsp:sp>
    <dsp:sp modelId="{0D377583-EAA6-47CC-B504-762FB6EBAB9C}">
      <dsp:nvSpPr>
        <dsp:cNvPr id="0" name=""/>
        <dsp:cNvSpPr/>
      </dsp:nvSpPr>
      <dsp:spPr>
        <a:xfrm>
          <a:off x="5045075"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007793"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934860" y="1773078"/>
          <a:ext cx="1779571" cy="394017"/>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1"/>
              </a:solidFill>
            </a:rPr>
            <a:t>[10-13] months</a:t>
          </a:r>
        </a:p>
      </dsp:txBody>
      <dsp:txXfrm>
        <a:off x="5934860" y="1773078"/>
        <a:ext cx="1779571" cy="394017"/>
      </dsp:txXfrm>
    </dsp:sp>
    <dsp:sp modelId="{5A57A077-9B08-4866-8C21-35D61D6745A2}">
      <dsp:nvSpPr>
        <dsp:cNvPr id="0" name=""/>
        <dsp:cNvSpPr/>
      </dsp:nvSpPr>
      <dsp:spPr>
        <a:xfrm>
          <a:off x="5341670" y="2561113"/>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l" defTabSz="622300" rtl="0">
            <a:lnSpc>
              <a:spcPct val="100000"/>
            </a:lnSpc>
            <a:spcBef>
              <a:spcPct val="0"/>
            </a:spcBef>
            <a:spcAft>
              <a:spcPct val="35000"/>
            </a:spcAft>
            <a:buFont typeface="Arial" panose="020B0604020202020204" pitchFamily="34" charset="0"/>
            <a:buNone/>
          </a:pPr>
          <a:r>
            <a:rPr lang="en-US" sz="1400" b="0" i="0" kern="1200" dirty="0"/>
            <a:t>Experimental setup and testing. </a:t>
          </a:r>
          <a:endParaRPr lang="en-US" sz="1400" kern="1200" dirty="0"/>
        </a:p>
      </dsp:txBody>
      <dsp:txXfrm>
        <a:off x="5341670" y="2561113"/>
        <a:ext cx="2965952" cy="1379061"/>
      </dsp:txXfrm>
    </dsp:sp>
    <dsp:sp modelId="{3F96C175-FC65-44B4-B1A3-BD3686077937}">
      <dsp:nvSpPr>
        <dsp:cNvPr id="0" name=""/>
        <dsp:cNvSpPr/>
      </dsp:nvSpPr>
      <dsp:spPr>
        <a:xfrm>
          <a:off x="6824646"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785244" y="2410315"/>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8407209" y="1080301"/>
          <a:ext cx="394017" cy="1779571"/>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rtl="0">
            <a:lnSpc>
              <a:spcPct val="90000"/>
            </a:lnSpc>
            <a:spcBef>
              <a:spcPct val="0"/>
            </a:spcBef>
            <a:spcAft>
              <a:spcPct val="35000"/>
            </a:spcAft>
            <a:buNone/>
          </a:pPr>
          <a:r>
            <a:rPr lang="en-US" sz="1800" kern="1200" dirty="0">
              <a:solidFill>
                <a:schemeClr val="tx1"/>
              </a:solidFill>
            </a:rPr>
            <a:t>[14-18] months</a:t>
          </a:r>
        </a:p>
      </dsp:txBody>
      <dsp:txXfrm rot="-5400000">
        <a:off x="7714432" y="1773078"/>
        <a:ext cx="1779571" cy="394017"/>
      </dsp:txXfrm>
    </dsp:sp>
    <dsp:sp modelId="{CB726486-3B5A-47F8-90E4-EC34C8ADB385}">
      <dsp:nvSpPr>
        <dsp:cNvPr id="0" name=""/>
        <dsp:cNvSpPr/>
      </dsp:nvSpPr>
      <dsp:spPr>
        <a:xfrm>
          <a:off x="7121241"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kern="1200" dirty="0"/>
            <a:t>Thesis</a:t>
          </a:r>
          <a:r>
            <a:rPr lang="en-US" sz="1400" kern="1200" baseline="0" dirty="0"/>
            <a:t> writing and submission</a:t>
          </a:r>
          <a:endParaRPr lang="en-US" sz="1400" kern="1200" dirty="0"/>
        </a:p>
      </dsp:txBody>
      <dsp:txXfrm>
        <a:off x="7121241" y="0"/>
        <a:ext cx="2965952" cy="1379061"/>
      </dsp:txXfrm>
    </dsp:sp>
    <dsp:sp modelId="{5012A99F-560A-4636-953C-5F263876E566}">
      <dsp:nvSpPr>
        <dsp:cNvPr id="0" name=""/>
        <dsp:cNvSpPr/>
      </dsp:nvSpPr>
      <dsp:spPr>
        <a:xfrm>
          <a:off x="8604217"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565236" y="1451057"/>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51CB3-929A-46AA-91E0-510E89CC6168}" type="datetimeFigureOut">
              <a:rPr lang="en-US" smtClean="0"/>
              <a:t>17/11/2024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2FE4-6336-4905-8984-1BD411899960}" type="slidenum">
              <a:rPr lang="en-US" smtClean="0"/>
              <a:t>‹#›</a:t>
            </a:fld>
            <a:endParaRPr lang="en-US" dirty="0"/>
          </a:p>
        </p:txBody>
      </p:sp>
    </p:spTree>
    <p:extLst>
      <p:ext uri="{BB962C8B-B14F-4D97-AF65-F5344CB8AC3E}">
        <p14:creationId xmlns:p14="http://schemas.microsoft.com/office/powerpoint/2010/main" val="15893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2</a:t>
            </a:fld>
            <a:endParaRPr lang="en-US" dirty="0"/>
          </a:p>
        </p:txBody>
      </p:sp>
    </p:spTree>
    <p:extLst>
      <p:ext uri="{BB962C8B-B14F-4D97-AF65-F5344CB8AC3E}">
        <p14:creationId xmlns:p14="http://schemas.microsoft.com/office/powerpoint/2010/main" val="259841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21</a:t>
            </a:fld>
            <a:endParaRPr lang="en-US" dirty="0"/>
          </a:p>
        </p:txBody>
      </p:sp>
    </p:spTree>
    <p:extLst>
      <p:ext uri="{BB962C8B-B14F-4D97-AF65-F5344CB8AC3E}">
        <p14:creationId xmlns:p14="http://schemas.microsoft.com/office/powerpoint/2010/main" val="34470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2B08-F3A2-DCF2-B3B1-BDAB6BCBC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C72F3-440D-F51F-E906-17E3CC98B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ECA16-23EC-6C5F-375E-6E71FC2A83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06571B-0776-BF14-66C7-71857D488E6F}"/>
              </a:ext>
            </a:extLst>
          </p:cNvPr>
          <p:cNvSpPr>
            <a:spLocks noGrp="1"/>
          </p:cNvSpPr>
          <p:nvPr>
            <p:ph type="sldNum" sz="quarter" idx="5"/>
          </p:nvPr>
        </p:nvSpPr>
        <p:spPr/>
        <p:txBody>
          <a:bodyPr/>
          <a:lstStyle/>
          <a:p>
            <a:fld id="{3E4E2FE4-6336-4905-8984-1BD411899960}" type="slidenum">
              <a:rPr lang="en-US" smtClean="0"/>
              <a:t>5</a:t>
            </a:fld>
            <a:endParaRPr lang="en-US" dirty="0"/>
          </a:p>
        </p:txBody>
      </p:sp>
    </p:spTree>
    <p:extLst>
      <p:ext uri="{BB962C8B-B14F-4D97-AF65-F5344CB8AC3E}">
        <p14:creationId xmlns:p14="http://schemas.microsoft.com/office/powerpoint/2010/main" val="98427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2B08-F3A2-DCF2-B3B1-BDAB6BCBC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C72F3-440D-F51F-E906-17E3CC98B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ECA16-23EC-6C5F-375E-6E71FC2A83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06571B-0776-BF14-66C7-71857D488E6F}"/>
              </a:ext>
            </a:extLst>
          </p:cNvPr>
          <p:cNvSpPr>
            <a:spLocks noGrp="1"/>
          </p:cNvSpPr>
          <p:nvPr>
            <p:ph type="sldNum" sz="quarter" idx="5"/>
          </p:nvPr>
        </p:nvSpPr>
        <p:spPr/>
        <p:txBody>
          <a:bodyPr/>
          <a:lstStyle/>
          <a:p>
            <a:fld id="{3E4E2FE4-6336-4905-8984-1BD411899960}" type="slidenum">
              <a:rPr lang="en-US" smtClean="0"/>
              <a:t>6</a:t>
            </a:fld>
            <a:endParaRPr lang="en-US" dirty="0"/>
          </a:p>
        </p:txBody>
      </p:sp>
    </p:spTree>
    <p:extLst>
      <p:ext uri="{BB962C8B-B14F-4D97-AF65-F5344CB8AC3E}">
        <p14:creationId xmlns:p14="http://schemas.microsoft.com/office/powerpoint/2010/main" val="993293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47BE6-C080-DCCF-C6CC-D56451EF8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74CFF-5DAE-7CDD-6471-01131C351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4AF0E-BB60-D8CD-548D-F471E2F48F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9CB7AC-55B2-E0C9-D23F-FB18B30309A4}"/>
              </a:ext>
            </a:extLst>
          </p:cNvPr>
          <p:cNvSpPr>
            <a:spLocks noGrp="1"/>
          </p:cNvSpPr>
          <p:nvPr>
            <p:ph type="sldNum" sz="quarter" idx="5"/>
          </p:nvPr>
        </p:nvSpPr>
        <p:spPr/>
        <p:txBody>
          <a:bodyPr/>
          <a:lstStyle/>
          <a:p>
            <a:fld id="{3E4E2FE4-6336-4905-8984-1BD411899960}" type="slidenum">
              <a:rPr lang="en-US" smtClean="0"/>
              <a:t>7</a:t>
            </a:fld>
            <a:endParaRPr lang="en-US" dirty="0"/>
          </a:p>
        </p:txBody>
      </p:sp>
    </p:spTree>
    <p:extLst>
      <p:ext uri="{BB962C8B-B14F-4D97-AF65-F5344CB8AC3E}">
        <p14:creationId xmlns:p14="http://schemas.microsoft.com/office/powerpoint/2010/main" val="360675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E2FE4-6336-4905-8984-1BD411899960}" type="slidenum">
              <a:rPr lang="en-US" smtClean="0"/>
              <a:t>8</a:t>
            </a:fld>
            <a:endParaRPr lang="en-US" dirty="0"/>
          </a:p>
        </p:txBody>
      </p:sp>
    </p:spTree>
    <p:extLst>
      <p:ext uri="{BB962C8B-B14F-4D97-AF65-F5344CB8AC3E}">
        <p14:creationId xmlns:p14="http://schemas.microsoft.com/office/powerpoint/2010/main" val="71307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78DB-1F01-DC67-8235-95D9C2631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F7084-3D79-9C54-BF9E-B9D892A1D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B808D-6B9F-7491-D230-0C12AD83B3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54C8A2-BAC8-F9A4-C68C-85B44B0A7637}"/>
              </a:ext>
            </a:extLst>
          </p:cNvPr>
          <p:cNvSpPr>
            <a:spLocks noGrp="1"/>
          </p:cNvSpPr>
          <p:nvPr>
            <p:ph type="sldNum" sz="quarter" idx="5"/>
          </p:nvPr>
        </p:nvSpPr>
        <p:spPr/>
        <p:txBody>
          <a:bodyPr/>
          <a:lstStyle/>
          <a:p>
            <a:fld id="{3E4E2FE4-6336-4905-8984-1BD411899960}" type="slidenum">
              <a:rPr lang="en-US" smtClean="0"/>
              <a:t>9</a:t>
            </a:fld>
            <a:endParaRPr lang="en-US" dirty="0"/>
          </a:p>
        </p:txBody>
      </p:sp>
    </p:spTree>
    <p:extLst>
      <p:ext uri="{BB962C8B-B14F-4D97-AF65-F5344CB8AC3E}">
        <p14:creationId xmlns:p14="http://schemas.microsoft.com/office/powerpoint/2010/main" val="1684303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F6B84-22F7-4900-A10E-54CE716102EC}" type="slidenum">
              <a:rPr lang="en-US" smtClean="0"/>
              <a:t>16</a:t>
            </a:fld>
            <a:endParaRPr lang="en-US" dirty="0"/>
          </a:p>
        </p:txBody>
      </p:sp>
    </p:spTree>
    <p:extLst>
      <p:ext uri="{BB962C8B-B14F-4D97-AF65-F5344CB8AC3E}">
        <p14:creationId xmlns:p14="http://schemas.microsoft.com/office/powerpoint/2010/main" val="355092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1C694-FCB4-4B09-A0E2-0EA21922B48C}" type="slidenum">
              <a:rPr lang="en-US" smtClean="0"/>
              <a:t>18</a:t>
            </a:fld>
            <a:endParaRPr lang="en-US" dirty="0"/>
          </a:p>
        </p:txBody>
      </p:sp>
    </p:spTree>
    <p:extLst>
      <p:ext uri="{BB962C8B-B14F-4D97-AF65-F5344CB8AC3E}">
        <p14:creationId xmlns:p14="http://schemas.microsoft.com/office/powerpoint/2010/main" val="91317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A4659E-A7B0-4A2F-BECA-8203412B3401}" type="slidenum">
              <a:rPr lang="en-US" smtClean="0"/>
              <a:t>20</a:t>
            </a:fld>
            <a:endParaRPr lang="en-US" dirty="0"/>
          </a:p>
        </p:txBody>
      </p:sp>
    </p:spTree>
    <p:extLst>
      <p:ext uri="{BB962C8B-B14F-4D97-AF65-F5344CB8AC3E}">
        <p14:creationId xmlns:p14="http://schemas.microsoft.com/office/powerpoint/2010/main" val="291839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alpha val="5000"/>
          </a:schemeClr>
        </a:solidFill>
        <a:effectLst/>
      </p:bgPr>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E77FA134-921C-43EE-92E3-539725117D51}"/>
              </a:ext>
            </a:extLst>
          </p:cNvPr>
          <p:cNvSpPr>
            <a:spLocks noGrp="1"/>
          </p:cNvSpPr>
          <p:nvPr>
            <p:ph type="ctrTitle"/>
          </p:nvPr>
        </p:nvSpPr>
        <p:spPr>
          <a:xfrm>
            <a:off x="736052" y="4831105"/>
            <a:ext cx="6265486" cy="1075278"/>
          </a:xfrm>
          <a:prstGeom prst="rect">
            <a:avLst/>
          </a:prstGeom>
        </p:spPr>
        <p:txBody>
          <a:bodyPr anchor="t">
            <a:normAutofit/>
          </a:bodyPr>
          <a:lstStyle/>
          <a:p>
            <a:pPr algn="l"/>
            <a:r>
              <a:rPr lang="en-US" sz="4000"/>
              <a:t>Click to edit Master title style</a:t>
            </a:r>
            <a:endParaRPr lang="en-US" sz="4000" dirty="0"/>
          </a:p>
        </p:txBody>
      </p:sp>
      <p:sp>
        <p:nvSpPr>
          <p:cNvPr id="30" name="Subtitle 7">
            <a:extLst>
              <a:ext uri="{FF2B5EF4-FFF2-40B4-BE49-F238E27FC236}">
                <a16:creationId xmlns:a16="http://schemas.microsoft.com/office/drawing/2014/main" id="{17AE8BF6-9AD3-4A75-840F-4781599DF77C}"/>
              </a:ext>
            </a:extLst>
          </p:cNvPr>
          <p:cNvSpPr>
            <a:spLocks noGrp="1"/>
          </p:cNvSpPr>
          <p:nvPr>
            <p:ph type="subTitle" idx="1"/>
          </p:nvPr>
        </p:nvSpPr>
        <p:spPr>
          <a:xfrm>
            <a:off x="7682022" y="4837855"/>
            <a:ext cx="2771933" cy="986000"/>
          </a:xfrm>
          <a:prstGeom prst="rect">
            <a:avLst/>
          </a:prstGeom>
        </p:spPr>
        <p:txBody>
          <a:bodyPr anchor="t">
            <a:normAutofit/>
          </a:bodyPr>
          <a:lstStyle>
            <a:lvl1pPr marL="0" indent="0">
              <a:buNone/>
              <a:defRPr/>
            </a:lvl1pPr>
          </a:lstStyle>
          <a:p>
            <a:pPr algn="l"/>
            <a:r>
              <a:rPr lang="en-US" sz="1800"/>
              <a:t>Click to edit Master subtitle style</a:t>
            </a:r>
            <a:endParaRPr lang="en-US" sz="1800" dirty="0"/>
          </a:p>
        </p:txBody>
      </p:sp>
      <p:sp>
        <p:nvSpPr>
          <p:cNvPr id="24" name="Picture Placeholder 23">
            <a:extLst>
              <a:ext uri="{FF2B5EF4-FFF2-40B4-BE49-F238E27FC236}">
                <a16:creationId xmlns:a16="http://schemas.microsoft.com/office/drawing/2014/main" id="{933070A8-8189-4083-9ED0-E15F99262804}"/>
              </a:ext>
            </a:extLst>
          </p:cNvPr>
          <p:cNvSpPr>
            <a:spLocks noGrp="1"/>
          </p:cNvSpPr>
          <p:nvPr>
            <p:ph type="pic" sz="quarter" idx="13" hasCustomPrompt="1"/>
          </p:nvPr>
        </p:nvSpPr>
        <p:spPr>
          <a:xfrm>
            <a:off x="379094" y="344805"/>
            <a:ext cx="10369604" cy="4154274"/>
          </a:xfrm>
          <a:custGeom>
            <a:avLst/>
            <a:gdLst>
              <a:gd name="connsiteX0" fmla="*/ 0 w 10351056"/>
              <a:gd name="connsiteY0" fmla="*/ 0 h 4167962"/>
              <a:gd name="connsiteX1" fmla="*/ 10351056 w 10351056"/>
              <a:gd name="connsiteY1" fmla="*/ 0 h 4167962"/>
              <a:gd name="connsiteX2" fmla="*/ 10351056 w 10351056"/>
              <a:gd name="connsiteY2" fmla="*/ 4167962 h 4167962"/>
              <a:gd name="connsiteX3" fmla="*/ 0 w 10351056"/>
              <a:gd name="connsiteY3" fmla="*/ 4167962 h 4167962"/>
            </a:gdLst>
            <a:ahLst/>
            <a:cxnLst>
              <a:cxn ang="0">
                <a:pos x="connsiteX0" y="connsiteY0"/>
              </a:cxn>
              <a:cxn ang="0">
                <a:pos x="connsiteX1" y="connsiteY1"/>
              </a:cxn>
              <a:cxn ang="0">
                <a:pos x="connsiteX2" y="connsiteY2"/>
              </a:cxn>
              <a:cxn ang="0">
                <a:pos x="connsiteX3" y="connsiteY3"/>
              </a:cxn>
            </a:cxnLst>
            <a:rect l="l" t="t" r="r" b="b"/>
            <a:pathLst>
              <a:path w="10351056" h="4167962">
                <a:moveTo>
                  <a:pt x="0" y="0"/>
                </a:moveTo>
                <a:lnTo>
                  <a:pt x="10351056" y="0"/>
                </a:lnTo>
                <a:lnTo>
                  <a:pt x="10351056" y="4167962"/>
                </a:lnTo>
                <a:lnTo>
                  <a:pt x="0" y="4167962"/>
                </a:lnTo>
                <a:close/>
              </a:path>
            </a:pathLst>
          </a:custGeom>
          <a:ln w="12700">
            <a:noFill/>
          </a:ln>
        </p:spPr>
        <p:txBody>
          <a:bodyPr wrap="square">
            <a:noAutofit/>
          </a:bodyPr>
          <a:lstStyle>
            <a:lvl1pPr marL="0" indent="0" algn="ctr">
              <a:buNone/>
              <a:defRPr/>
            </a:lvl1pPr>
          </a:lstStyle>
          <a:p>
            <a:r>
              <a:rPr lang="en-US" dirty="0"/>
              <a:t>Insert photo here</a:t>
            </a:r>
          </a:p>
        </p:txBody>
      </p:sp>
      <p:cxnSp>
        <p:nvCxnSpPr>
          <p:cNvPr id="12" name="Straight Connector 11">
            <a:extLst>
              <a:ext uri="{FF2B5EF4-FFF2-40B4-BE49-F238E27FC236}">
                <a16:creationId xmlns:a16="http://schemas.microsoft.com/office/drawing/2014/main" id="{40F51BDE-1EB3-41BB-B5A9-7DAD219A30D3}"/>
              </a:ext>
            </a:extLst>
          </p:cNvPr>
          <p:cNvCxnSpPr>
            <a:cxnSpLocks/>
          </p:cNvCxnSpPr>
          <p:nvPr userDrawn="1"/>
        </p:nvCxnSpPr>
        <p:spPr>
          <a:xfrm>
            <a:off x="7274510" y="4502925"/>
            <a:ext cx="0" cy="155163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F10827-3B8A-4BA2-B6EC-23D5DC894A6B}"/>
              </a:ext>
            </a:extLst>
          </p:cNvPr>
          <p:cNvCxnSpPr>
            <a:cxnSpLocks/>
          </p:cNvCxnSpPr>
          <p:nvPr userDrawn="1"/>
        </p:nvCxnSpPr>
        <p:spPr>
          <a:xfrm>
            <a:off x="367744" y="6047437"/>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E242F-C9A2-41FB-A4D0-2E91F1957FEE}"/>
              </a:ext>
            </a:extLst>
          </p:cNvPr>
          <p:cNvCxnSpPr>
            <a:cxnSpLocks/>
          </p:cNvCxnSpPr>
          <p:nvPr userDrawn="1"/>
        </p:nvCxnSpPr>
        <p:spPr>
          <a:xfrm>
            <a:off x="10756631"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9351D2-E3C1-4B5E-92DD-953B72A1A5DD}"/>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47DAEB32-E6EB-45FD-95D9-4FD7A15AFA45}"/>
              </a:ext>
            </a:extLst>
          </p:cNvPr>
          <p:cNvCxnSpPr>
            <a:cxnSpLocks/>
          </p:cNvCxnSpPr>
          <p:nvPr userDrawn="1"/>
        </p:nvCxnSpPr>
        <p:spPr>
          <a:xfrm>
            <a:off x="367744" y="4506699"/>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4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1E4486-AF4A-46B2-83B0-62A7667460B5}"/>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9" name="Rectangle 8">
              <a:extLst>
                <a:ext uri="{FF2B5EF4-FFF2-40B4-BE49-F238E27FC236}">
                  <a16:creationId xmlns:a16="http://schemas.microsoft.com/office/drawing/2014/main" id="{B30B7F1F-E36C-42A8-B580-77359A3E0215}"/>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DAF7B0A2-F12F-43A8-A491-2988C24D6C4B}"/>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7A5F0-B72D-4B0B-818C-7169D4E7E06A}"/>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itle 12">
            <a:extLst>
              <a:ext uri="{FF2B5EF4-FFF2-40B4-BE49-F238E27FC236}">
                <a16:creationId xmlns:a16="http://schemas.microsoft.com/office/drawing/2014/main" id="{6F266F4A-AFE2-4AD8-9F2B-0010CE6833C2}"/>
              </a:ext>
            </a:extLst>
          </p:cNvPr>
          <p:cNvSpPr>
            <a:spLocks noGrp="1"/>
          </p:cNvSpPr>
          <p:nvPr>
            <p:ph type="title"/>
          </p:nvPr>
        </p:nvSpPr>
        <p:spPr>
          <a:xfrm>
            <a:off x="837513" y="586798"/>
            <a:ext cx="9396733" cy="1086646"/>
          </a:xfrm>
          <a:prstGeom prst="rect">
            <a:avLst/>
          </a:prstGeom>
        </p:spPr>
        <p:txBody>
          <a:bodyPr anchor="ctr">
            <a:normAutofit/>
          </a:bodyPr>
          <a:lstStyle/>
          <a:p>
            <a:r>
              <a:rPr lang="en-US"/>
              <a:t>Click to edit Master title style</a:t>
            </a:r>
            <a:endParaRPr lang="en-US" dirty="0"/>
          </a:p>
        </p:txBody>
      </p:sp>
      <p:sp>
        <p:nvSpPr>
          <p:cNvPr id="20" name="Text Placeholder 17">
            <a:extLst>
              <a:ext uri="{FF2B5EF4-FFF2-40B4-BE49-F238E27FC236}">
                <a16:creationId xmlns:a16="http://schemas.microsoft.com/office/drawing/2014/main" id="{F18991D3-A38E-4DE7-9D6E-53AA120BE6DC}"/>
              </a:ext>
            </a:extLst>
          </p:cNvPr>
          <p:cNvSpPr>
            <a:spLocks noGrp="1"/>
          </p:cNvSpPr>
          <p:nvPr>
            <p:ph type="body" sz="quarter" idx="15" hasCustomPrompt="1"/>
          </p:nvPr>
        </p:nvSpPr>
        <p:spPr>
          <a:xfrm>
            <a:off x="83751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8" name="Text Placeholder 17">
            <a:extLst>
              <a:ext uri="{FF2B5EF4-FFF2-40B4-BE49-F238E27FC236}">
                <a16:creationId xmlns:a16="http://schemas.microsoft.com/office/drawing/2014/main" id="{1E584473-A091-47EA-978E-81E176D38ACA}"/>
              </a:ext>
            </a:extLst>
          </p:cNvPr>
          <p:cNvSpPr>
            <a:spLocks noGrp="1"/>
          </p:cNvSpPr>
          <p:nvPr>
            <p:ph type="body" sz="quarter" idx="13" hasCustomPrompt="1"/>
          </p:nvPr>
        </p:nvSpPr>
        <p:spPr>
          <a:xfrm>
            <a:off x="838200" y="2338927"/>
            <a:ext cx="4565283" cy="3492908"/>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1" name="Text Placeholder 17">
            <a:extLst>
              <a:ext uri="{FF2B5EF4-FFF2-40B4-BE49-F238E27FC236}">
                <a16:creationId xmlns:a16="http://schemas.microsoft.com/office/drawing/2014/main" id="{8EBC4CA9-77BB-4FA9-BB50-D2763CFB285C}"/>
              </a:ext>
            </a:extLst>
          </p:cNvPr>
          <p:cNvSpPr>
            <a:spLocks noGrp="1"/>
          </p:cNvSpPr>
          <p:nvPr>
            <p:ph type="body" sz="quarter" idx="16" hasCustomPrompt="1"/>
          </p:nvPr>
        </p:nvSpPr>
        <p:spPr>
          <a:xfrm>
            <a:off x="566896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9" name="Text Placeholder 17">
            <a:extLst>
              <a:ext uri="{FF2B5EF4-FFF2-40B4-BE49-F238E27FC236}">
                <a16:creationId xmlns:a16="http://schemas.microsoft.com/office/drawing/2014/main" id="{718600FE-3F5C-4372-8219-73FADB4F8D49}"/>
              </a:ext>
            </a:extLst>
          </p:cNvPr>
          <p:cNvSpPr>
            <a:spLocks noGrp="1"/>
          </p:cNvSpPr>
          <p:nvPr>
            <p:ph type="body" sz="quarter" idx="14" hasCustomPrompt="1"/>
          </p:nvPr>
        </p:nvSpPr>
        <p:spPr>
          <a:xfrm>
            <a:off x="5668963" y="2338927"/>
            <a:ext cx="4565283" cy="3492908"/>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2" name="Date Placeholder 3">
            <a:extLst>
              <a:ext uri="{FF2B5EF4-FFF2-40B4-BE49-F238E27FC236}">
                <a16:creationId xmlns:a16="http://schemas.microsoft.com/office/drawing/2014/main" id="{62401C58-8FCE-46CB-B066-10B0DA1C467C}"/>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3" name="Footer Placeholder 4">
            <a:extLst>
              <a:ext uri="{FF2B5EF4-FFF2-40B4-BE49-F238E27FC236}">
                <a16:creationId xmlns:a16="http://schemas.microsoft.com/office/drawing/2014/main" id="{602DDEA9-C768-4298-B08D-D1218FE5281C}"/>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1DA43427-AFA2-4B7D-A54C-E03A0BA37BB4}"/>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3971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23F7B1-8621-4972-90BA-E1D3CBD53917}"/>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7" name="Rectangle 6">
              <a:extLst>
                <a:ext uri="{FF2B5EF4-FFF2-40B4-BE49-F238E27FC236}">
                  <a16:creationId xmlns:a16="http://schemas.microsoft.com/office/drawing/2014/main" id="{A05F331E-308E-451C-B664-73BF7A36A203}"/>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6B36C61-E01F-44B7-B0C3-CB2BC8ADB13C}"/>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769112-D976-4C6E-8646-EBDF6B78DE0F}"/>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Title 12">
            <a:extLst>
              <a:ext uri="{FF2B5EF4-FFF2-40B4-BE49-F238E27FC236}">
                <a16:creationId xmlns:a16="http://schemas.microsoft.com/office/drawing/2014/main" id="{6B285AB8-12B9-456E-BA41-8B057CBC4C88}"/>
              </a:ext>
            </a:extLst>
          </p:cNvPr>
          <p:cNvSpPr>
            <a:spLocks noGrp="1"/>
          </p:cNvSpPr>
          <p:nvPr>
            <p:ph type="title"/>
          </p:nvPr>
        </p:nvSpPr>
        <p:spPr>
          <a:xfrm>
            <a:off x="837513" y="586798"/>
            <a:ext cx="9396733" cy="1086646"/>
          </a:xfrm>
          <a:prstGeom prst="rect">
            <a:avLst/>
          </a:prstGeom>
        </p:spPr>
        <p:txBody>
          <a:bodyPr anchor="ctr">
            <a:normAutofit/>
          </a:bodyPr>
          <a:lstStyle/>
          <a:p>
            <a:r>
              <a:rPr lang="en-US"/>
              <a:t>Click to edit Master title style</a:t>
            </a:r>
            <a:endParaRPr lang="en-US" dirty="0"/>
          </a:p>
        </p:txBody>
      </p:sp>
      <p:sp>
        <p:nvSpPr>
          <p:cNvPr id="16" name="Text Placeholder 17">
            <a:extLst>
              <a:ext uri="{FF2B5EF4-FFF2-40B4-BE49-F238E27FC236}">
                <a16:creationId xmlns:a16="http://schemas.microsoft.com/office/drawing/2014/main" id="{872D83E0-1B93-44D5-976E-7D1B46C96B69}"/>
              </a:ext>
            </a:extLst>
          </p:cNvPr>
          <p:cNvSpPr>
            <a:spLocks noGrp="1"/>
          </p:cNvSpPr>
          <p:nvPr>
            <p:ph type="body" sz="quarter" idx="15" hasCustomPrompt="1"/>
          </p:nvPr>
        </p:nvSpPr>
        <p:spPr>
          <a:xfrm>
            <a:off x="837514"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4" name="Text Placeholder 17">
            <a:extLst>
              <a:ext uri="{FF2B5EF4-FFF2-40B4-BE49-F238E27FC236}">
                <a16:creationId xmlns:a16="http://schemas.microsoft.com/office/drawing/2014/main" id="{2F8FFEEA-5D57-4A4C-BF63-C62C800CA9D3}"/>
              </a:ext>
            </a:extLst>
          </p:cNvPr>
          <p:cNvSpPr>
            <a:spLocks noGrp="1"/>
          </p:cNvSpPr>
          <p:nvPr>
            <p:ph type="body" sz="quarter" idx="13" hasCustomPrompt="1"/>
          </p:nvPr>
        </p:nvSpPr>
        <p:spPr>
          <a:xfrm>
            <a:off x="838201"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1" name="Text Placeholder 17">
            <a:extLst>
              <a:ext uri="{FF2B5EF4-FFF2-40B4-BE49-F238E27FC236}">
                <a16:creationId xmlns:a16="http://schemas.microsoft.com/office/drawing/2014/main" id="{E9B03C0E-E576-41B6-A38A-82B804FACDAC}"/>
              </a:ext>
            </a:extLst>
          </p:cNvPr>
          <p:cNvSpPr>
            <a:spLocks noGrp="1"/>
          </p:cNvSpPr>
          <p:nvPr>
            <p:ph type="body" sz="quarter" idx="18" hasCustomPrompt="1"/>
          </p:nvPr>
        </p:nvSpPr>
        <p:spPr>
          <a:xfrm>
            <a:off x="408554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20" name="Text Placeholder 17">
            <a:extLst>
              <a:ext uri="{FF2B5EF4-FFF2-40B4-BE49-F238E27FC236}">
                <a16:creationId xmlns:a16="http://schemas.microsoft.com/office/drawing/2014/main" id="{7B7BF407-144F-4F64-89C3-B5CC5A9F7174}"/>
              </a:ext>
            </a:extLst>
          </p:cNvPr>
          <p:cNvSpPr>
            <a:spLocks noGrp="1"/>
          </p:cNvSpPr>
          <p:nvPr>
            <p:ph type="body" sz="quarter" idx="17" hasCustomPrompt="1"/>
          </p:nvPr>
        </p:nvSpPr>
        <p:spPr>
          <a:xfrm>
            <a:off x="4085548"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17" name="Text Placeholder 17">
            <a:extLst>
              <a:ext uri="{FF2B5EF4-FFF2-40B4-BE49-F238E27FC236}">
                <a16:creationId xmlns:a16="http://schemas.microsoft.com/office/drawing/2014/main" id="{F49B4A4A-2722-459F-920C-47CB37E2439A}"/>
              </a:ext>
            </a:extLst>
          </p:cNvPr>
          <p:cNvSpPr>
            <a:spLocks noGrp="1"/>
          </p:cNvSpPr>
          <p:nvPr>
            <p:ph type="body" sz="quarter" idx="16" hasCustomPrompt="1"/>
          </p:nvPr>
        </p:nvSpPr>
        <p:spPr>
          <a:xfrm>
            <a:off x="728889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5" name="Text Placeholder 17">
            <a:extLst>
              <a:ext uri="{FF2B5EF4-FFF2-40B4-BE49-F238E27FC236}">
                <a16:creationId xmlns:a16="http://schemas.microsoft.com/office/drawing/2014/main" id="{5440939F-0AAD-4F0F-8E02-8592DE0C89E7}"/>
              </a:ext>
            </a:extLst>
          </p:cNvPr>
          <p:cNvSpPr>
            <a:spLocks noGrp="1"/>
          </p:cNvSpPr>
          <p:nvPr>
            <p:ph type="body" sz="quarter" idx="14" hasCustomPrompt="1"/>
          </p:nvPr>
        </p:nvSpPr>
        <p:spPr>
          <a:xfrm>
            <a:off x="7288898"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2" name="Date Placeholder 3">
            <a:extLst>
              <a:ext uri="{FF2B5EF4-FFF2-40B4-BE49-F238E27FC236}">
                <a16:creationId xmlns:a16="http://schemas.microsoft.com/office/drawing/2014/main" id="{BAA501D7-69AE-49DC-A217-0123FAA674F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3" name="Footer Placeholder 4">
            <a:extLst>
              <a:ext uri="{FF2B5EF4-FFF2-40B4-BE49-F238E27FC236}">
                <a16:creationId xmlns:a16="http://schemas.microsoft.com/office/drawing/2014/main" id="{37811903-8557-4F5D-8A8E-1A6E0CBB322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E26503DC-62EE-46B1-8E5A-D78192229CA7}"/>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327263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F066D9-0AAC-476B-AECA-F8AEFDD4FA3D}"/>
              </a:ext>
            </a:extLst>
          </p:cNvPr>
          <p:cNvGrpSpPr/>
          <p:nvPr userDrawn="1"/>
        </p:nvGrpSpPr>
        <p:grpSpPr>
          <a:xfrm>
            <a:off x="364465" y="342081"/>
            <a:ext cx="11475720" cy="6172200"/>
            <a:chOff x="364465" y="342081"/>
            <a:chExt cx="11475720" cy="6172200"/>
          </a:xfrm>
        </p:grpSpPr>
        <p:cxnSp>
          <p:nvCxnSpPr>
            <p:cNvPr id="30" name="Straight Connector 29">
              <a:extLst>
                <a:ext uri="{FF2B5EF4-FFF2-40B4-BE49-F238E27FC236}">
                  <a16:creationId xmlns:a16="http://schemas.microsoft.com/office/drawing/2014/main" id="{8F89868B-56F4-4428-8FD0-073D979750C7}"/>
                </a:ext>
              </a:extLst>
            </p:cNvPr>
            <p:cNvCxnSpPr>
              <a:cxnSpLocks/>
            </p:cNvCxnSpPr>
            <p:nvPr/>
          </p:nvCxnSpPr>
          <p:spPr>
            <a:xfrm>
              <a:off x="10729453" y="1859489"/>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882068-C475-4CB3-A008-E1B1D582EB9F}"/>
                </a:ext>
              </a:extLst>
            </p:cNvPr>
            <p:cNvCxnSpPr>
              <a:cxnSpLocks/>
            </p:cNvCxnSpPr>
            <p:nvPr userDrawn="1"/>
          </p:nvCxnSpPr>
          <p:spPr>
            <a:xfrm>
              <a:off x="366143" y="4022270"/>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C58EB-F6E4-401F-A771-C7803A65D793}"/>
                </a:ext>
              </a:extLst>
            </p:cNvPr>
            <p:cNvCxnSpPr>
              <a:cxnSpLocks/>
            </p:cNvCxnSpPr>
            <p:nvPr userDrawn="1"/>
          </p:nvCxnSpPr>
          <p:spPr>
            <a:xfrm>
              <a:off x="367744" y="6047437"/>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27AA4E-B0CA-46D8-8FD5-C6C34C78D9EB}"/>
                </a:ext>
              </a:extLst>
            </p:cNvPr>
            <p:cNvCxnSpPr>
              <a:cxnSpLocks/>
            </p:cNvCxnSpPr>
            <p:nvPr userDrawn="1"/>
          </p:nvCxnSpPr>
          <p:spPr>
            <a:xfrm>
              <a:off x="11826673" y="342081"/>
              <a:ext cx="0" cy="617220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5B44F7-BFAC-413C-ADD6-01A5A927FBF3}"/>
                </a:ext>
              </a:extLst>
            </p:cNvPr>
            <p:cNvCxnSpPr>
              <a:cxnSpLocks/>
            </p:cNvCxnSpPr>
            <p:nvPr userDrawn="1"/>
          </p:nvCxnSpPr>
          <p:spPr>
            <a:xfrm>
              <a:off x="370874" y="1860547"/>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B8717-7E7C-44E7-93EE-5174571BF6BD}"/>
                </a:ext>
              </a:extLst>
            </p:cNvPr>
            <p:cNvCxnSpPr>
              <a:cxnSpLocks/>
            </p:cNvCxnSpPr>
            <p:nvPr userDrawn="1"/>
          </p:nvCxnSpPr>
          <p:spPr>
            <a:xfrm>
              <a:off x="364465" y="6505985"/>
              <a:ext cx="1147572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04DAC8-F689-449D-B404-12C8518BB63C}"/>
                </a:ext>
              </a:extLst>
            </p:cNvPr>
            <p:cNvCxnSpPr>
              <a:cxnSpLocks/>
            </p:cNvCxnSpPr>
            <p:nvPr userDrawn="1"/>
          </p:nvCxnSpPr>
          <p:spPr>
            <a:xfrm>
              <a:off x="10736211" y="349767"/>
              <a:ext cx="109728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C4A0AFAA-4873-422A-8D5D-23FB028AD075}"/>
              </a:ext>
            </a:extLst>
          </p:cNvPr>
          <p:cNvSpPr>
            <a:spLocks noGrp="1"/>
          </p:cNvSpPr>
          <p:nvPr>
            <p:ph type="ctrTitle"/>
          </p:nvPr>
        </p:nvSpPr>
        <p:spPr>
          <a:xfrm>
            <a:off x="1027963" y="2517060"/>
            <a:ext cx="8145533" cy="1020797"/>
          </a:xfrm>
          <a:prstGeom prst="rect">
            <a:avLst/>
          </a:prstGeom>
        </p:spPr>
        <p:txBody>
          <a:bodyPr/>
          <a:lstStyle/>
          <a:p>
            <a:r>
              <a:rPr lang="en-US"/>
              <a:t>Click to edit Master title style</a:t>
            </a:r>
            <a:endParaRPr lang="en-US" dirty="0"/>
          </a:p>
        </p:txBody>
      </p:sp>
      <p:sp>
        <p:nvSpPr>
          <p:cNvPr id="10" name="Subtitle 2">
            <a:extLst>
              <a:ext uri="{FF2B5EF4-FFF2-40B4-BE49-F238E27FC236}">
                <a16:creationId xmlns:a16="http://schemas.microsoft.com/office/drawing/2014/main" id="{B64B8CE5-73B7-4D80-97DE-738F4887D86D}"/>
              </a:ext>
            </a:extLst>
          </p:cNvPr>
          <p:cNvSpPr>
            <a:spLocks noGrp="1"/>
          </p:cNvSpPr>
          <p:nvPr>
            <p:ph type="subTitle" idx="1" hasCustomPrompt="1"/>
          </p:nvPr>
        </p:nvSpPr>
        <p:spPr>
          <a:xfrm>
            <a:off x="1027961" y="4269546"/>
            <a:ext cx="9106631" cy="1403153"/>
          </a:xfrm>
          <a:prstGeom prst="rect">
            <a:avLst/>
          </a:prstGeom>
        </p:spPr>
        <p:txBody>
          <a:bodyPr/>
          <a:lstStyle>
            <a:lvl1pPr marL="0" indent="0">
              <a:lnSpc>
                <a:spcPct val="100000"/>
              </a:lnSpc>
              <a:buNone/>
              <a:defRPr/>
            </a:lvl1pPr>
          </a:lstStyle>
          <a:p>
            <a:r>
              <a:rPr lang="en-US" dirty="0"/>
              <a:t>Click to add text</a:t>
            </a:r>
          </a:p>
        </p:txBody>
      </p:sp>
      <p:sp>
        <p:nvSpPr>
          <p:cNvPr id="32" name="Picture Placeholder 26">
            <a:extLst>
              <a:ext uri="{FF2B5EF4-FFF2-40B4-BE49-F238E27FC236}">
                <a16:creationId xmlns:a16="http://schemas.microsoft.com/office/drawing/2014/main" id="{18533858-AA61-4B4F-8E57-7E9DDD95993B}"/>
              </a:ext>
            </a:extLst>
          </p:cNvPr>
          <p:cNvSpPr>
            <a:spLocks noGrp="1"/>
          </p:cNvSpPr>
          <p:nvPr>
            <p:ph type="pic" sz="quarter" idx="13" hasCustomPrompt="1"/>
          </p:nvPr>
        </p:nvSpPr>
        <p:spPr>
          <a:xfrm>
            <a:off x="381383" y="365108"/>
            <a:ext cx="2569503"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3" name="Picture Placeholder 26">
            <a:extLst>
              <a:ext uri="{FF2B5EF4-FFF2-40B4-BE49-F238E27FC236}">
                <a16:creationId xmlns:a16="http://schemas.microsoft.com/office/drawing/2014/main" id="{6C7B3E6F-3475-48B1-8728-1D528E7B3DC9}"/>
              </a:ext>
            </a:extLst>
          </p:cNvPr>
          <p:cNvSpPr>
            <a:spLocks noGrp="1"/>
          </p:cNvSpPr>
          <p:nvPr>
            <p:ph type="pic" sz="quarter" idx="14" hasCustomPrompt="1"/>
          </p:nvPr>
        </p:nvSpPr>
        <p:spPr>
          <a:xfrm>
            <a:off x="2951977"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4" name="Picture Placeholder 26">
            <a:extLst>
              <a:ext uri="{FF2B5EF4-FFF2-40B4-BE49-F238E27FC236}">
                <a16:creationId xmlns:a16="http://schemas.microsoft.com/office/drawing/2014/main" id="{E3FB5A0C-ED24-40B7-A0FA-D72CAC3619B1}"/>
              </a:ext>
            </a:extLst>
          </p:cNvPr>
          <p:cNvSpPr>
            <a:spLocks noGrp="1"/>
          </p:cNvSpPr>
          <p:nvPr>
            <p:ph type="pic" sz="quarter" idx="15" hasCustomPrompt="1"/>
          </p:nvPr>
        </p:nvSpPr>
        <p:spPr>
          <a:xfrm>
            <a:off x="5540820"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5" name="Picture Placeholder 26">
            <a:extLst>
              <a:ext uri="{FF2B5EF4-FFF2-40B4-BE49-F238E27FC236}">
                <a16:creationId xmlns:a16="http://schemas.microsoft.com/office/drawing/2014/main" id="{1E03428C-657C-4990-9B0A-537F34DCC4AD}"/>
              </a:ext>
            </a:extLst>
          </p:cNvPr>
          <p:cNvSpPr>
            <a:spLocks noGrp="1"/>
          </p:cNvSpPr>
          <p:nvPr>
            <p:ph type="pic" sz="quarter" idx="16" hasCustomPrompt="1"/>
          </p:nvPr>
        </p:nvSpPr>
        <p:spPr>
          <a:xfrm>
            <a:off x="8134743"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6" name="Date Placeholder 3">
            <a:extLst>
              <a:ext uri="{FF2B5EF4-FFF2-40B4-BE49-F238E27FC236}">
                <a16:creationId xmlns:a16="http://schemas.microsoft.com/office/drawing/2014/main" id="{92C60622-44CB-4522-A948-D2B00F83FCA5}"/>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37" name="Footer Placeholder 4">
            <a:extLst>
              <a:ext uri="{FF2B5EF4-FFF2-40B4-BE49-F238E27FC236}">
                <a16:creationId xmlns:a16="http://schemas.microsoft.com/office/drawing/2014/main" id="{056E0E57-BD37-4F56-AEF6-B7956B3998A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38" name="Slide Number Placeholder 5">
            <a:extLst>
              <a:ext uri="{FF2B5EF4-FFF2-40B4-BE49-F238E27FC236}">
                <a16:creationId xmlns:a16="http://schemas.microsoft.com/office/drawing/2014/main" id="{96A79B20-C91C-41BD-8ABD-2D12C47156EC}"/>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3676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alpha val="5000"/>
          </a:schemeClr>
        </a:solidFill>
        <a:effectLst/>
      </p:bgPr>
    </p:bg>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6FACCE45-9816-4734-BD53-3B7A62FE352D}"/>
              </a:ext>
            </a:extLst>
          </p:cNvPr>
          <p:cNvSpPr>
            <a:spLocks noGrp="1"/>
          </p:cNvSpPr>
          <p:nvPr>
            <p:ph type="ctrTitle"/>
          </p:nvPr>
        </p:nvSpPr>
        <p:spPr>
          <a:xfrm>
            <a:off x="861024" y="860615"/>
            <a:ext cx="4973746" cy="3426107"/>
          </a:xfrm>
          <a:prstGeom prst="rect">
            <a:avLst/>
          </a:prstGeom>
        </p:spPr>
        <p:txBody>
          <a:bodyPr anchor="t">
            <a:normAutofit/>
          </a:bodyPr>
          <a:lstStyle/>
          <a:p>
            <a:pPr algn="l"/>
            <a:r>
              <a:rPr lang="en-US"/>
              <a:t>Click to edit Master title style</a:t>
            </a:r>
            <a:endParaRPr lang="en-US" dirty="0"/>
          </a:p>
        </p:txBody>
      </p:sp>
      <p:sp>
        <p:nvSpPr>
          <p:cNvPr id="29" name="Subtitle 7">
            <a:extLst>
              <a:ext uri="{FF2B5EF4-FFF2-40B4-BE49-F238E27FC236}">
                <a16:creationId xmlns:a16="http://schemas.microsoft.com/office/drawing/2014/main" id="{5F050653-22DB-4791-BC82-02B651E157A6}"/>
              </a:ext>
            </a:extLst>
          </p:cNvPr>
          <p:cNvSpPr>
            <a:spLocks noGrp="1"/>
          </p:cNvSpPr>
          <p:nvPr>
            <p:ph type="subTitle" idx="1"/>
          </p:nvPr>
        </p:nvSpPr>
        <p:spPr>
          <a:xfrm>
            <a:off x="846826" y="5184479"/>
            <a:ext cx="5249174" cy="660166"/>
          </a:xfrm>
          <a:prstGeom prst="rect">
            <a:avLst/>
          </a:prstGeom>
        </p:spPr>
        <p:txBody>
          <a:bodyPr anchor="ctr">
            <a:normAutofit/>
          </a:bodyPr>
          <a:lstStyle>
            <a:lvl1pPr marL="0" indent="0">
              <a:lnSpc>
                <a:spcPct val="100000"/>
              </a:lnSpc>
              <a:buNone/>
              <a:defRPr/>
            </a:lvl1pPr>
          </a:lstStyle>
          <a:p>
            <a:pPr algn="l"/>
            <a:r>
              <a:rPr lang="en-US"/>
              <a:t>Click to edit Master subtitle style</a:t>
            </a:r>
            <a:endParaRPr lang="en-US" dirty="0"/>
          </a:p>
        </p:txBody>
      </p:sp>
      <p:sp>
        <p:nvSpPr>
          <p:cNvPr id="46" name="Date Placeholder 3">
            <a:extLst>
              <a:ext uri="{FF2B5EF4-FFF2-40B4-BE49-F238E27FC236}">
                <a16:creationId xmlns:a16="http://schemas.microsoft.com/office/drawing/2014/main" id="{441B8286-E628-4937-98A6-32B7EBE2EDD1}"/>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49" name="Picture Placeholder 2">
            <a:extLst>
              <a:ext uri="{FF2B5EF4-FFF2-40B4-BE49-F238E27FC236}">
                <a16:creationId xmlns:a16="http://schemas.microsoft.com/office/drawing/2014/main" id="{78DAE39C-33DD-4A38-8F45-AB2CC50F44C5}"/>
              </a:ext>
            </a:extLst>
          </p:cNvPr>
          <p:cNvSpPr>
            <a:spLocks noGrp="1"/>
          </p:cNvSpPr>
          <p:nvPr>
            <p:ph type="pic" sz="quarter" idx="13" hasCustomPrompt="1"/>
          </p:nvPr>
        </p:nvSpPr>
        <p:spPr>
          <a:xfrm>
            <a:off x="6440805" y="346969"/>
            <a:ext cx="4308475" cy="5669280"/>
          </a:xfrm>
          <a:prstGeom prst="rect">
            <a:avLst/>
          </a:prstGeom>
          <a:ln w="12700" cap="sq">
            <a:noFill/>
          </a:ln>
        </p:spPr>
        <p:txBody>
          <a:bodyPr/>
          <a:lstStyle>
            <a:lvl1pPr marL="0" indent="0" algn="ctr">
              <a:buNone/>
              <a:defRPr/>
            </a:lvl1pPr>
          </a:lstStyle>
          <a:p>
            <a:r>
              <a:rPr lang="en-US" dirty="0"/>
              <a:t>Insert photo here</a:t>
            </a:r>
          </a:p>
        </p:txBody>
      </p:sp>
      <p:sp>
        <p:nvSpPr>
          <p:cNvPr id="47" name="Footer Placeholder 4">
            <a:extLst>
              <a:ext uri="{FF2B5EF4-FFF2-40B4-BE49-F238E27FC236}">
                <a16:creationId xmlns:a16="http://schemas.microsoft.com/office/drawing/2014/main" id="{1EDC302D-C2BF-420E-832E-00ADFC0F5560}"/>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48" name="Slide Number Placeholder 5">
            <a:extLst>
              <a:ext uri="{FF2B5EF4-FFF2-40B4-BE49-F238E27FC236}">
                <a16:creationId xmlns:a16="http://schemas.microsoft.com/office/drawing/2014/main" id="{B90B22A7-F04B-4FF6-83B1-0E9C1EA9BD85}"/>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14" name="Group 13">
            <a:extLst>
              <a:ext uri="{FF2B5EF4-FFF2-40B4-BE49-F238E27FC236}">
                <a16:creationId xmlns:a16="http://schemas.microsoft.com/office/drawing/2014/main" id="{03CD5EF7-198D-42A4-9653-CDECCDD4FE07}"/>
              </a:ext>
              <a:ext uri="{C183D7F6-B498-43B3-948B-1728B52AA6E4}">
                <adec:decorative xmlns:adec="http://schemas.microsoft.com/office/drawing/2017/decorative" val="1"/>
              </a:ext>
            </a:extLst>
          </p:cNvPr>
          <p:cNvGrpSpPr/>
          <p:nvPr userDrawn="1"/>
        </p:nvGrpSpPr>
        <p:grpSpPr>
          <a:xfrm>
            <a:off x="361666" y="334925"/>
            <a:ext cx="11462589" cy="6188149"/>
            <a:chOff x="361666" y="334928"/>
            <a:chExt cx="11462589" cy="6188146"/>
          </a:xfrm>
        </p:grpSpPr>
        <p:sp>
          <p:nvSpPr>
            <p:cNvPr id="15" name="Rectangle 14">
              <a:extLst>
                <a:ext uri="{FF2B5EF4-FFF2-40B4-BE49-F238E27FC236}">
                  <a16:creationId xmlns:a16="http://schemas.microsoft.com/office/drawing/2014/main" id="{F4A28016-1B2E-45F1-B467-06903B8825A1}"/>
                </a:ext>
              </a:extLst>
            </p:cNvPr>
            <p:cNvSpPr/>
            <p:nvPr userDrawn="1"/>
          </p:nvSpPr>
          <p:spPr>
            <a:xfrm>
              <a:off x="361666" y="334928"/>
              <a:ext cx="1146258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6963BC12-BE70-497C-9BB8-B215B1AD9162}"/>
                </a:ext>
              </a:extLst>
            </p:cNvPr>
            <p:cNvCxnSpPr>
              <a:cxnSpLocks/>
            </p:cNvCxnSpPr>
            <p:nvPr userDrawn="1"/>
          </p:nvCxnSpPr>
          <p:spPr>
            <a:xfrm>
              <a:off x="361666" y="4991100"/>
              <a:ext cx="607723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D66530-93C7-4190-88B4-E20372B4A4AA}"/>
                </a:ext>
              </a:extLst>
            </p:cNvPr>
            <p:cNvCxnSpPr>
              <a:cxnSpLocks/>
            </p:cNvCxnSpPr>
            <p:nvPr userDrawn="1"/>
          </p:nvCxnSpPr>
          <p:spPr>
            <a:xfrm>
              <a:off x="361666" y="6027773"/>
              <a:ext cx="103982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0C12FD9B-DDFE-4542-BE29-9D1738F40C98}"/>
              </a:ext>
            </a:extLst>
          </p:cNvPr>
          <p:cNvCxnSpPr>
            <a:cxnSpLocks/>
          </p:cNvCxnSpPr>
          <p:nvPr userDrawn="1"/>
        </p:nvCxnSpPr>
        <p:spPr>
          <a:xfrm>
            <a:off x="10759933"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DDDAA5-3F7B-4205-9DAC-66F0CDDC3E34}"/>
              </a:ext>
            </a:extLst>
          </p:cNvPr>
          <p:cNvCxnSpPr>
            <a:cxnSpLocks/>
          </p:cNvCxnSpPr>
          <p:nvPr userDrawn="1"/>
        </p:nvCxnSpPr>
        <p:spPr>
          <a:xfrm>
            <a:off x="6429375"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2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alpha val="5000"/>
          </a:schemeClr>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56E0922C-727E-41DE-A291-8B2532C0B4C5}"/>
              </a:ext>
            </a:extLst>
          </p:cNvPr>
          <p:cNvSpPr>
            <a:spLocks noGrp="1"/>
          </p:cNvSpPr>
          <p:nvPr>
            <p:ph type="title"/>
          </p:nvPr>
        </p:nvSpPr>
        <p:spPr>
          <a:xfrm>
            <a:off x="838199" y="545914"/>
            <a:ext cx="9527275" cy="1241944"/>
          </a:xfrm>
          <a:prstGeom prst="rect">
            <a:avLst/>
          </a:prstGeom>
        </p:spPr>
        <p:txBody>
          <a:bodyPr anchor="ctr">
            <a:normAutofit/>
          </a:bodyPr>
          <a:lstStyle/>
          <a:p>
            <a:r>
              <a:rPr lang="en-US"/>
              <a:t>Click to edit Master title style</a:t>
            </a:r>
            <a:endParaRPr lang="en-US" dirty="0"/>
          </a:p>
        </p:txBody>
      </p:sp>
      <p:sp>
        <p:nvSpPr>
          <p:cNvPr id="12" name="Content Placeholder 7">
            <a:extLst>
              <a:ext uri="{FF2B5EF4-FFF2-40B4-BE49-F238E27FC236}">
                <a16:creationId xmlns:a16="http://schemas.microsoft.com/office/drawing/2014/main" id="{0BA21BC3-D7D6-4CE3-80EE-27EBA4E5D074}"/>
              </a:ext>
            </a:extLst>
          </p:cNvPr>
          <p:cNvSpPr>
            <a:spLocks noGrp="1"/>
          </p:cNvSpPr>
          <p:nvPr>
            <p:ph idx="1"/>
          </p:nvPr>
        </p:nvSpPr>
        <p:spPr>
          <a:xfrm>
            <a:off x="838200" y="2400300"/>
            <a:ext cx="6025116" cy="3352226"/>
          </a:xfrm>
          <a:prstGeom prst="rect">
            <a:avLst/>
          </a:prstGeom>
        </p:spPr>
        <p:txBody>
          <a:bodyPr>
            <a:normAutofit/>
          </a:bodyPr>
          <a:lstStyle>
            <a:lvl1pPr marL="0" indent="0">
              <a:lnSpc>
                <a:spcPct val="100000"/>
              </a:lnSpc>
              <a:buNone/>
              <a:defRPr sz="2000"/>
            </a:lvl1pPr>
          </a:lstStyle>
          <a:p>
            <a:pPr lvl="0"/>
            <a:r>
              <a:rPr lang="en-US"/>
              <a:t>Click to edit Master text styles</a:t>
            </a:r>
          </a:p>
        </p:txBody>
      </p:sp>
      <p:sp>
        <p:nvSpPr>
          <p:cNvPr id="15" name="Date Placeholder 3">
            <a:extLst>
              <a:ext uri="{FF2B5EF4-FFF2-40B4-BE49-F238E27FC236}">
                <a16:creationId xmlns:a16="http://schemas.microsoft.com/office/drawing/2014/main" id="{FC5708CD-5501-430E-B7D6-9831917BAA44}"/>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cxnSp>
        <p:nvCxnSpPr>
          <p:cNvPr id="16" name="Straight Connector 15">
            <a:extLst>
              <a:ext uri="{FF2B5EF4-FFF2-40B4-BE49-F238E27FC236}">
                <a16:creationId xmlns:a16="http://schemas.microsoft.com/office/drawing/2014/main" id="{389B3BC8-B948-466C-AF97-12DC1F49F4C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76934F-0BCD-42BE-8D13-007AA387F75E}"/>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CC4F7C6-EA76-4465-96E2-8136E709C879}"/>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BC92E4-5631-44E1-BB52-402CFAEC8C4C}"/>
              </a:ext>
            </a:extLst>
          </p:cNvPr>
          <p:cNvCxnSpPr>
            <a:cxnSpLocks/>
          </p:cNvCxnSpPr>
          <p:nvPr userDrawn="1"/>
        </p:nvCxnSpPr>
        <p:spPr>
          <a:xfrm>
            <a:off x="367744" y="1914832"/>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Picture Placeholder 21">
            <a:extLst>
              <a:ext uri="{FF2B5EF4-FFF2-40B4-BE49-F238E27FC236}">
                <a16:creationId xmlns:a16="http://schemas.microsoft.com/office/drawing/2014/main" id="{CF136D33-904D-4627-9996-906BEF93C958}"/>
              </a:ext>
            </a:extLst>
          </p:cNvPr>
          <p:cNvSpPr>
            <a:spLocks noGrp="1"/>
          </p:cNvSpPr>
          <p:nvPr>
            <p:ph type="pic" sz="quarter" idx="13" hasCustomPrompt="1"/>
          </p:nvPr>
        </p:nvSpPr>
        <p:spPr>
          <a:xfrm>
            <a:off x="7269480" y="1928306"/>
            <a:ext cx="3465576" cy="4105656"/>
          </a:xfrm>
          <a:prstGeom prst="rect">
            <a:avLst/>
          </a:prstGeom>
          <a:ln w="12700">
            <a:noFill/>
          </a:ln>
        </p:spPr>
        <p:txBody>
          <a:bodyPr/>
          <a:lstStyle>
            <a:lvl1pPr marL="0" indent="0" algn="ctr">
              <a:buNone/>
              <a:defRPr sz="2000"/>
            </a:lvl1pPr>
          </a:lstStyle>
          <a:p>
            <a:r>
              <a:rPr lang="en-US" dirty="0"/>
              <a:t>Insert photo here</a:t>
            </a:r>
          </a:p>
        </p:txBody>
      </p:sp>
      <p:sp>
        <p:nvSpPr>
          <p:cNvPr id="26" name="Footer Placeholder 4">
            <a:extLst>
              <a:ext uri="{FF2B5EF4-FFF2-40B4-BE49-F238E27FC236}">
                <a16:creationId xmlns:a16="http://schemas.microsoft.com/office/drawing/2014/main" id="{D43D922A-C0B9-48C6-809E-CBA3A3EBD20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7" name="Slide Number Placeholder 5">
            <a:extLst>
              <a:ext uri="{FF2B5EF4-FFF2-40B4-BE49-F238E27FC236}">
                <a16:creationId xmlns:a16="http://schemas.microsoft.com/office/drawing/2014/main" id="{30226281-A676-4C1E-8049-52CC25829A3A}"/>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cxnSp>
        <p:nvCxnSpPr>
          <p:cNvPr id="14" name="Straight Connector 13">
            <a:extLst>
              <a:ext uri="{FF2B5EF4-FFF2-40B4-BE49-F238E27FC236}">
                <a16:creationId xmlns:a16="http://schemas.microsoft.com/office/drawing/2014/main" id="{7B71ED17-C1A9-46D5-910E-FDF38A930895}"/>
              </a:ext>
              <a:ext uri="{C183D7F6-B498-43B3-948B-1728B52AA6E4}">
                <adec:decorative xmlns:adec="http://schemas.microsoft.com/office/drawing/2017/decorative" val="1"/>
              </a:ext>
            </a:extLst>
          </p:cNvPr>
          <p:cNvCxnSpPr>
            <a:cxnSpLocks/>
          </p:cNvCxnSpPr>
          <p:nvPr userDrawn="1"/>
        </p:nvCxnSpPr>
        <p:spPr>
          <a:xfrm>
            <a:off x="7258332" y="1928306"/>
            <a:ext cx="0" cy="41191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2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7BE1DF-0774-41C3-9C97-8D3AD93892AB}"/>
              </a:ext>
              <a:ext uri="{C183D7F6-B498-43B3-948B-1728B52AA6E4}">
                <adec:decorative xmlns:adec="http://schemas.microsoft.com/office/drawing/2017/decorative" val="1"/>
              </a:ext>
            </a:extLst>
          </p:cNvPr>
          <p:cNvSpPr/>
          <p:nvPr userDrawn="1"/>
        </p:nvSpPr>
        <p:spPr>
          <a:xfrm>
            <a:off x="4686300" y="0"/>
            <a:ext cx="7505700"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3641EA2F-8E7F-4936-8937-E05DE1B6D36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BB0744-4032-429E-81B9-1EBE6AFCE458}"/>
              </a:ext>
              <a:ext uri="{C183D7F6-B498-43B3-948B-1728B52AA6E4}">
                <adec:decorative xmlns:adec="http://schemas.microsoft.com/office/drawing/2017/decorative" val="1"/>
              </a:ext>
            </a:extLst>
          </p:cNvPr>
          <p:cNvSpPr/>
          <p:nvPr userDrawn="1"/>
        </p:nvSpPr>
        <p:spPr>
          <a:xfrm>
            <a:off x="5050092" y="334928"/>
            <a:ext cx="6774164"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7F04C1EC-8E4D-4E9F-841F-FF2380B7CDAD}"/>
              </a:ext>
            </a:extLst>
          </p:cNvPr>
          <p:cNvSpPr>
            <a:spLocks noGrp="1"/>
          </p:cNvSpPr>
          <p:nvPr>
            <p:ph type="title"/>
          </p:nvPr>
        </p:nvSpPr>
        <p:spPr>
          <a:xfrm>
            <a:off x="5446143" y="633510"/>
            <a:ext cx="4951823" cy="1500079"/>
          </a:xfrm>
          <a:prstGeom prst="rect">
            <a:avLst/>
          </a:prstGeom>
        </p:spPr>
        <p:txBody>
          <a:bodyPr anchor="ct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B402D4F4-E402-4EA2-8CDA-405B9833BC4D}"/>
              </a:ext>
              <a:ext uri="{C183D7F6-B498-43B3-948B-1728B52AA6E4}">
                <adec:decorative xmlns:adec="http://schemas.microsoft.com/office/drawing/2017/decorative" val="1"/>
              </a:ext>
            </a:extLst>
          </p:cNvPr>
          <p:cNvCxnSpPr>
            <a:cxnSpLocks/>
          </p:cNvCxnSpPr>
          <p:nvPr userDrawn="1"/>
        </p:nvCxnSpPr>
        <p:spPr>
          <a:xfrm>
            <a:off x="5050092" y="2400300"/>
            <a:ext cx="56956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74903B-A74C-4D16-86A8-D85D219A7812}"/>
              </a:ext>
              <a:ext uri="{C183D7F6-B498-43B3-948B-1728B52AA6E4}">
                <adec:decorative xmlns:adec="http://schemas.microsoft.com/office/drawing/2017/decorative" val="1"/>
              </a:ext>
            </a:extLst>
          </p:cNvPr>
          <p:cNvCxnSpPr>
            <a:cxnSpLocks/>
          </p:cNvCxnSpPr>
          <p:nvPr userDrawn="1"/>
        </p:nvCxnSpPr>
        <p:spPr>
          <a:xfrm>
            <a:off x="5050092" y="6047437"/>
            <a:ext cx="56986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Picture Placeholder 20">
            <a:extLst>
              <a:ext uri="{FF2B5EF4-FFF2-40B4-BE49-F238E27FC236}">
                <a16:creationId xmlns:a16="http://schemas.microsoft.com/office/drawing/2014/main" id="{7D764FFE-180D-413D-90DD-38B2D8085AE2}"/>
              </a:ext>
            </a:extLst>
          </p:cNvPr>
          <p:cNvSpPr>
            <a:spLocks noGrp="1"/>
          </p:cNvSpPr>
          <p:nvPr>
            <p:ph type="pic" sz="quarter" idx="13" hasCustomPrompt="1"/>
          </p:nvPr>
        </p:nvSpPr>
        <p:spPr>
          <a:xfrm>
            <a:off x="539750" y="400050"/>
            <a:ext cx="3606800" cy="2860675"/>
          </a:xfrm>
          <a:prstGeom prst="rect">
            <a:avLst/>
          </a:prstGeom>
        </p:spPr>
        <p:txBody>
          <a:bodyPr/>
          <a:lstStyle>
            <a:lvl1pPr marL="0" indent="0" algn="ctr">
              <a:buNone/>
              <a:defRPr sz="2000"/>
            </a:lvl1pPr>
          </a:lstStyle>
          <a:p>
            <a:r>
              <a:rPr lang="en-US" dirty="0"/>
              <a:t>Insert photo here</a:t>
            </a:r>
          </a:p>
        </p:txBody>
      </p:sp>
      <p:sp>
        <p:nvSpPr>
          <p:cNvPr id="24" name="Picture Placeholder 20">
            <a:extLst>
              <a:ext uri="{FF2B5EF4-FFF2-40B4-BE49-F238E27FC236}">
                <a16:creationId xmlns:a16="http://schemas.microsoft.com/office/drawing/2014/main" id="{BF014A06-7AE6-44FE-91E3-FEB7684D9BC5}"/>
              </a:ext>
            </a:extLst>
          </p:cNvPr>
          <p:cNvSpPr>
            <a:spLocks noGrp="1"/>
          </p:cNvSpPr>
          <p:nvPr>
            <p:ph type="pic" sz="quarter" idx="14" hasCustomPrompt="1"/>
          </p:nvPr>
        </p:nvSpPr>
        <p:spPr>
          <a:xfrm>
            <a:off x="539750" y="3565525"/>
            <a:ext cx="3606800" cy="2860675"/>
          </a:xfrm>
          <a:prstGeom prst="rect">
            <a:avLst/>
          </a:prstGeom>
        </p:spPr>
        <p:txBody>
          <a:bodyPr/>
          <a:lstStyle>
            <a:lvl1pPr marL="0" indent="0" algn="ctr">
              <a:buNone/>
              <a:defRPr sz="2000"/>
            </a:lvl1pPr>
          </a:lstStyle>
          <a:p>
            <a:r>
              <a:rPr lang="en-US" dirty="0"/>
              <a:t>Insert photo here</a:t>
            </a:r>
          </a:p>
        </p:txBody>
      </p:sp>
      <p:sp>
        <p:nvSpPr>
          <p:cNvPr id="15" name="Content Placeholder 2">
            <a:extLst>
              <a:ext uri="{FF2B5EF4-FFF2-40B4-BE49-F238E27FC236}">
                <a16:creationId xmlns:a16="http://schemas.microsoft.com/office/drawing/2014/main" id="{A083020B-D4FB-4832-A179-A12C19793D99}"/>
              </a:ext>
            </a:extLst>
          </p:cNvPr>
          <p:cNvSpPr>
            <a:spLocks noGrp="1"/>
          </p:cNvSpPr>
          <p:nvPr>
            <p:ph idx="1"/>
          </p:nvPr>
        </p:nvSpPr>
        <p:spPr>
          <a:xfrm>
            <a:off x="5446144" y="2794959"/>
            <a:ext cx="4856441" cy="2877746"/>
          </a:xfrm>
          <a:prstGeom prst="rect">
            <a:avLst/>
          </a:prstGeom>
        </p:spPr>
        <p:txBody>
          <a:bodyPr/>
          <a:lstStyle>
            <a:lvl1pPr marL="0" indent="0">
              <a:lnSpc>
                <a:spcPct val="100000"/>
              </a:lnSpc>
              <a:buNone/>
              <a:defRPr sz="2000"/>
            </a:lvl1pPr>
          </a:lstStyle>
          <a:p>
            <a:pPr lvl="0"/>
            <a:r>
              <a:rPr lang="en-US"/>
              <a:t>Click to edit Master text styles</a:t>
            </a:r>
          </a:p>
        </p:txBody>
      </p:sp>
      <p:sp>
        <p:nvSpPr>
          <p:cNvPr id="26" name="Footer Placeholder 4">
            <a:extLst>
              <a:ext uri="{FF2B5EF4-FFF2-40B4-BE49-F238E27FC236}">
                <a16:creationId xmlns:a16="http://schemas.microsoft.com/office/drawing/2014/main" id="{E4C44237-91BD-4719-B8CD-6872D6B5F83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18" name="Date Placeholder 3">
            <a:extLst>
              <a:ext uri="{FF2B5EF4-FFF2-40B4-BE49-F238E27FC236}">
                <a16:creationId xmlns:a16="http://schemas.microsoft.com/office/drawing/2014/main" id="{CFFD0E8B-3567-4411-BD34-4E23A53056F0}"/>
              </a:ext>
            </a:extLst>
          </p:cNvPr>
          <p:cNvSpPr>
            <a:spLocks noGrp="1"/>
          </p:cNvSpPr>
          <p:nvPr>
            <p:ph type="dt" sz="half" idx="10"/>
          </p:nvPr>
        </p:nvSpPr>
        <p:spPr>
          <a:xfrm>
            <a:off x="5286544" y="6140304"/>
            <a:ext cx="4837555" cy="287075"/>
          </a:xfrm>
          <a:prstGeom prst="rect">
            <a:avLst/>
          </a:prstGeom>
        </p:spPr>
        <p:txBody>
          <a:bodyPr/>
          <a:lstStyle>
            <a:lvl1pPr>
              <a:defRPr sz="1100" spc="300" baseline="0">
                <a:solidFill>
                  <a:schemeClr val="accent1"/>
                </a:solidFill>
              </a:defRPr>
            </a:lvl1pPr>
          </a:lstStyle>
          <a:p>
            <a:r>
              <a:rPr lang="en-US" dirty="0"/>
              <a:t>2/4/20XX</a:t>
            </a:r>
          </a:p>
        </p:txBody>
      </p:sp>
      <p:sp>
        <p:nvSpPr>
          <p:cNvPr id="27" name="Slide Number Placeholder 5">
            <a:extLst>
              <a:ext uri="{FF2B5EF4-FFF2-40B4-BE49-F238E27FC236}">
                <a16:creationId xmlns:a16="http://schemas.microsoft.com/office/drawing/2014/main" id="{13E6DE9C-E7EB-437D-B94C-9A0FCBB918D0}"/>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55329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1">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2EDCA6-1225-4B6A-A472-B6CA4F087E9C}"/>
              </a:ext>
              <a:ext uri="{C183D7F6-B498-43B3-948B-1728B52AA6E4}">
                <adec:decorative xmlns:adec="http://schemas.microsoft.com/office/drawing/2017/decorative" val="1"/>
              </a:ext>
            </a:extLst>
          </p:cNvPr>
          <p:cNvSpPr/>
          <p:nvPr userDrawn="1"/>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6">
            <a:extLst>
              <a:ext uri="{FF2B5EF4-FFF2-40B4-BE49-F238E27FC236}">
                <a16:creationId xmlns:a16="http://schemas.microsoft.com/office/drawing/2014/main" id="{8DB24CC9-9982-48F5-AC84-8BC798647341}"/>
              </a:ext>
            </a:extLst>
          </p:cNvPr>
          <p:cNvSpPr>
            <a:spLocks noGrp="1"/>
          </p:cNvSpPr>
          <p:nvPr>
            <p:ph type="ctrTitle"/>
          </p:nvPr>
        </p:nvSpPr>
        <p:spPr>
          <a:xfrm>
            <a:off x="7104444" y="2402613"/>
            <a:ext cx="3282184" cy="3331867"/>
          </a:xfrm>
          <a:prstGeom prst="rect">
            <a:avLst/>
          </a:prstGeom>
        </p:spPr>
        <p:txBody>
          <a:bodyPr anchor="b">
            <a:normAutofit/>
          </a:bodyPr>
          <a:lstStyle/>
          <a:p>
            <a:pPr algn="l"/>
            <a:r>
              <a:rPr lang="en-US" sz="4000"/>
              <a:t>Click to edit Master title style</a:t>
            </a:r>
            <a:endParaRPr lang="en-US" sz="4000" dirty="0"/>
          </a:p>
        </p:txBody>
      </p:sp>
      <p:sp>
        <p:nvSpPr>
          <p:cNvPr id="14" name="Subtitle 7">
            <a:extLst>
              <a:ext uri="{FF2B5EF4-FFF2-40B4-BE49-F238E27FC236}">
                <a16:creationId xmlns:a16="http://schemas.microsoft.com/office/drawing/2014/main" id="{FC99F065-85FB-4119-8563-EBEBA19D89D8}"/>
              </a:ext>
            </a:extLst>
          </p:cNvPr>
          <p:cNvSpPr>
            <a:spLocks noGrp="1"/>
          </p:cNvSpPr>
          <p:nvPr>
            <p:ph type="subTitle" idx="1"/>
          </p:nvPr>
        </p:nvSpPr>
        <p:spPr>
          <a:xfrm>
            <a:off x="7104444" y="703687"/>
            <a:ext cx="3282183" cy="866380"/>
          </a:xfrm>
          <a:prstGeom prst="rect">
            <a:avLst/>
          </a:prstGeom>
        </p:spPr>
        <p:txBody>
          <a:bodyPr anchor="ctr">
            <a:normAutofit/>
          </a:bodyPr>
          <a:lstStyle>
            <a:lvl1pPr marL="0" indent="0">
              <a:lnSpc>
                <a:spcPct val="100000"/>
              </a:lnSpc>
              <a:buNone/>
              <a:defRPr/>
            </a:lvl1pPr>
          </a:lstStyle>
          <a:p>
            <a:pPr algn="l"/>
            <a:r>
              <a:rPr lang="en-US" sz="1800"/>
              <a:t>Click to edit Master subtitle style</a:t>
            </a:r>
            <a:endParaRPr lang="en-US" sz="1800" dirty="0"/>
          </a:p>
        </p:txBody>
      </p:sp>
      <p:sp>
        <p:nvSpPr>
          <p:cNvPr id="24" name="Picture Placeholder 22">
            <a:extLst>
              <a:ext uri="{FF2B5EF4-FFF2-40B4-BE49-F238E27FC236}">
                <a16:creationId xmlns:a16="http://schemas.microsoft.com/office/drawing/2014/main" id="{FF4E34A6-68BF-4D27-92C8-14198687EA10}"/>
              </a:ext>
            </a:extLst>
          </p:cNvPr>
          <p:cNvSpPr>
            <a:spLocks noGrp="1"/>
          </p:cNvSpPr>
          <p:nvPr>
            <p:ph type="pic" sz="quarter" idx="13" hasCustomPrompt="1"/>
          </p:nvPr>
        </p:nvSpPr>
        <p:spPr>
          <a:xfrm>
            <a:off x="0" y="0"/>
            <a:ext cx="6426200" cy="6858000"/>
          </a:xfrm>
          <a:prstGeom prst="rect">
            <a:avLst/>
          </a:prstGeom>
        </p:spPr>
        <p:txBody>
          <a:bodyPr/>
          <a:lstStyle>
            <a:lvl1pPr marL="0" indent="0" algn="ctr">
              <a:buNone/>
              <a:defRPr sz="2000"/>
            </a:lvl1pPr>
          </a:lstStyle>
          <a:p>
            <a:r>
              <a:rPr lang="en-US" dirty="0"/>
              <a:t>Insert photo here</a:t>
            </a:r>
          </a:p>
        </p:txBody>
      </p:sp>
      <p:cxnSp>
        <p:nvCxnSpPr>
          <p:cNvPr id="16" name="Straight Connector 15">
            <a:extLst>
              <a:ext uri="{FF2B5EF4-FFF2-40B4-BE49-F238E27FC236}">
                <a16:creationId xmlns:a16="http://schemas.microsoft.com/office/drawing/2014/main" id="{36E17047-5589-496A-9175-01C0DBED9CF4}"/>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5E6EB-5885-4136-82DD-79A4C7BC7B75}"/>
              </a:ext>
              <a:ext uri="{C183D7F6-B498-43B3-948B-1728B52AA6E4}">
                <adec:decorative xmlns:adec="http://schemas.microsoft.com/office/drawing/2017/decorative" val="1"/>
              </a:ext>
            </a:extLst>
          </p:cNvPr>
          <p:cNvCxnSpPr>
            <a:cxnSpLocks/>
          </p:cNvCxnSpPr>
          <p:nvPr userDrawn="1"/>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FFDBF2-9C31-41E2-AFC9-6F582160E664}"/>
              </a:ext>
              <a:ext uri="{C183D7F6-B498-43B3-948B-1728B52AA6E4}">
                <adec:decorative xmlns:adec="http://schemas.microsoft.com/office/drawing/2017/decorative" val="1"/>
              </a:ext>
            </a:extLst>
          </p:cNvPr>
          <p:cNvCxnSpPr>
            <a:cxnSpLocks/>
          </p:cNvCxnSpPr>
          <p:nvPr userDrawn="1"/>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0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52C32-FE88-461A-A320-F0FF6450CAB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2">
            <a:extLst>
              <a:ext uri="{FF2B5EF4-FFF2-40B4-BE49-F238E27FC236}">
                <a16:creationId xmlns:a16="http://schemas.microsoft.com/office/drawing/2014/main" id="{4A9995F5-BBA7-47BE-B414-1E91F5CC6930}"/>
              </a:ext>
            </a:extLst>
          </p:cNvPr>
          <p:cNvSpPr>
            <a:spLocks noGrp="1"/>
          </p:cNvSpPr>
          <p:nvPr>
            <p:ph type="title"/>
          </p:nvPr>
        </p:nvSpPr>
        <p:spPr>
          <a:xfrm>
            <a:off x="838199" y="545914"/>
            <a:ext cx="9527275" cy="1241944"/>
          </a:xfrm>
          <a:prstGeom prst="rect">
            <a:avLst/>
          </a:prstGeo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2F6BC4-6132-432A-93A3-FC1CEC986E5A}"/>
              </a:ext>
            </a:extLst>
          </p:cNvPr>
          <p:cNvSpPr>
            <a:spLocks noGrp="1"/>
          </p:cNvSpPr>
          <p:nvPr>
            <p:ph sz="quarter" idx="13"/>
          </p:nvPr>
        </p:nvSpPr>
        <p:spPr>
          <a:xfrm>
            <a:off x="895350" y="2205038"/>
            <a:ext cx="9324975" cy="3551237"/>
          </a:xfrm>
          <a:prstGeom prst="rect">
            <a:avLst/>
          </a:prstGeo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30AD1A4E-FF33-4D87-BF0D-0DA82DE2B86D}"/>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B28AE0-B12D-46BB-8F35-EA3EAAC4ACCA}"/>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852653-B024-4EEC-BEFB-852B6A60C5E5}"/>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141E53DE-0FDA-443A-BF04-E586CAE9A6F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5" name="Date Placeholder 3">
            <a:extLst>
              <a:ext uri="{FF2B5EF4-FFF2-40B4-BE49-F238E27FC236}">
                <a16:creationId xmlns:a16="http://schemas.microsoft.com/office/drawing/2014/main" id="{2E6870CF-EB0F-47B3-B772-2F41E7F99DB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7" name="Slide Number Placeholder 5">
            <a:extLst>
              <a:ext uri="{FF2B5EF4-FFF2-40B4-BE49-F238E27FC236}">
                <a16:creationId xmlns:a16="http://schemas.microsoft.com/office/drawing/2014/main" id="{3F934B96-6828-4DE6-80D3-EDDDEE5545E8}"/>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23535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1">
            <a:alpha val="5000"/>
          </a:schemeClr>
        </a:solid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1C5B995-EBCD-4B5D-955D-DAE03BEF9C39}"/>
              </a:ext>
            </a:extLst>
          </p:cNvPr>
          <p:cNvSpPr>
            <a:spLocks noGrp="1"/>
          </p:cNvSpPr>
          <p:nvPr>
            <p:ph type="title"/>
          </p:nvPr>
        </p:nvSpPr>
        <p:spPr>
          <a:xfrm>
            <a:off x="838199" y="545914"/>
            <a:ext cx="9527275" cy="1241944"/>
          </a:xfrm>
          <a:prstGeom prst="rect">
            <a:avLst/>
          </a:prstGeo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3B95B-B1F7-4600-8D22-AD7A00C4ADD7}"/>
              </a:ext>
            </a:extLst>
          </p:cNvPr>
          <p:cNvSpPr>
            <a:spLocks noGrp="1"/>
          </p:cNvSpPr>
          <p:nvPr>
            <p:ph sz="quarter" idx="13"/>
          </p:nvPr>
        </p:nvSpPr>
        <p:spPr>
          <a:xfrm>
            <a:off x="1220788" y="2322513"/>
            <a:ext cx="8662987" cy="33099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EDAD992-CC5C-43EA-8C97-C2036BFDD08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874C5C62-3452-49AD-97D2-1EE2273CBC2C}"/>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B5122-602C-4BB8-BD04-40CC2A3138C7}"/>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1F98C5-DCA3-4AAC-8C7E-58B638FED78C}"/>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44670FE8-87E8-4FE2-B437-4F3954E965A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14" name="Date Placeholder 3">
            <a:extLst>
              <a:ext uri="{FF2B5EF4-FFF2-40B4-BE49-F238E27FC236}">
                <a16:creationId xmlns:a16="http://schemas.microsoft.com/office/drawing/2014/main" id="{C687079D-53C7-4BBC-A843-6315E4C76996}"/>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16" name="Slide Number Placeholder 5">
            <a:extLst>
              <a:ext uri="{FF2B5EF4-FFF2-40B4-BE49-F238E27FC236}">
                <a16:creationId xmlns:a16="http://schemas.microsoft.com/office/drawing/2014/main" id="{2924DBA1-0E30-4F9F-9F9A-82AED5465F52}"/>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157259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alpha val="5000"/>
          </a:schemeClr>
        </a:solidFill>
        <a:effectLst/>
      </p:bgPr>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743B0E5-41F6-44A3-8E2A-28BC3ED8DD13}"/>
              </a:ext>
            </a:extLst>
          </p:cNvPr>
          <p:cNvSpPr>
            <a:spLocks noGrp="1"/>
          </p:cNvSpPr>
          <p:nvPr>
            <p:ph type="pic" sz="quarter" idx="10" hasCustomPrompt="1"/>
          </p:nvPr>
        </p:nvSpPr>
        <p:spPr>
          <a:xfrm>
            <a:off x="0" y="0"/>
            <a:ext cx="12192000" cy="6858000"/>
          </a:xfrm>
          <a:prstGeom prst="rect">
            <a:avLst/>
          </a:prstGeom>
          <a:noFill/>
        </p:spPr>
        <p:txBody>
          <a:bodyPr/>
          <a:lstStyle>
            <a:lvl1pPr marL="0" indent="0" algn="ctr">
              <a:buNone/>
              <a:defRPr/>
            </a:lvl1pPr>
          </a:lstStyle>
          <a:p>
            <a:r>
              <a:rPr lang="en-US" dirty="0"/>
              <a:t>Insert photo here</a:t>
            </a:r>
          </a:p>
        </p:txBody>
      </p:sp>
      <p:sp>
        <p:nvSpPr>
          <p:cNvPr id="12" name="Title 1">
            <a:extLst>
              <a:ext uri="{FF2B5EF4-FFF2-40B4-BE49-F238E27FC236}">
                <a16:creationId xmlns:a16="http://schemas.microsoft.com/office/drawing/2014/main" id="{34B22C98-8755-4B60-9158-1AFC81BF0F7D}"/>
              </a:ext>
            </a:extLst>
          </p:cNvPr>
          <p:cNvSpPr>
            <a:spLocks noGrp="1"/>
          </p:cNvSpPr>
          <p:nvPr>
            <p:ph type="ctrTitle"/>
          </p:nvPr>
        </p:nvSpPr>
        <p:spPr>
          <a:xfrm>
            <a:off x="7580671" y="723672"/>
            <a:ext cx="2915296" cy="3884668"/>
          </a:xfrm>
          <a:prstGeom prst="rect">
            <a:avLst/>
          </a:prstGeom>
        </p:spPr>
        <p:txBody>
          <a:bodyPr anchor="t">
            <a:normAutofit/>
          </a:bodyPr>
          <a:lstStyle>
            <a:lvl1pPr>
              <a:lnSpc>
                <a:spcPct val="100000"/>
              </a:lnSpc>
              <a:defRPr>
                <a:solidFill>
                  <a:schemeClr val="tx1"/>
                </a:solidFill>
                <a:effectLst>
                  <a:outerShdw blurRad="50800" dist="38100" dir="2700000" algn="tl" rotWithShape="0">
                    <a:prstClr val="black">
                      <a:alpha val="40000"/>
                    </a:prstClr>
                  </a:outerShdw>
                </a:effectLst>
              </a:defRPr>
            </a:lvl1pPr>
          </a:lstStyle>
          <a:p>
            <a:pPr algn="l"/>
            <a:r>
              <a:rPr lang="en-US" sz="4000">
                <a:solidFill>
                  <a:srgbClr val="FFFFFF"/>
                </a:solidFill>
                <a:effectLst>
                  <a:outerShdw blurRad="38100" dist="38100" dir="2700000" algn="tl">
                    <a:srgbClr val="000000">
                      <a:alpha val="43137"/>
                    </a:srgbClr>
                  </a:outerShdw>
                </a:effectLst>
              </a:rPr>
              <a:t>Click to edit Master title style</a:t>
            </a:r>
            <a:endParaRPr lang="en-US" sz="4000" dirty="0">
              <a:solidFill>
                <a:srgbClr val="FFFFFF"/>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3BCF9F40-31A0-4D50-B709-3BDA45863894}"/>
              </a:ext>
            </a:extLst>
          </p:cNvPr>
          <p:cNvSpPr>
            <a:spLocks noGrp="1"/>
          </p:cNvSpPr>
          <p:nvPr>
            <p:ph type="body" sz="quarter" idx="14" hasCustomPrompt="1"/>
          </p:nvPr>
        </p:nvSpPr>
        <p:spPr>
          <a:xfrm>
            <a:off x="7580313" y="5005388"/>
            <a:ext cx="3609975" cy="850900"/>
          </a:xfrm>
          <a:prstGeom prst="rect">
            <a:avLst/>
          </a:prstGeom>
        </p:spPr>
        <p:txBody>
          <a:bodyPr anchor="b"/>
          <a:lstStyle>
            <a:lvl1pPr marL="0" indent="0">
              <a:buNone/>
              <a:defRPr sz="2800">
                <a:solidFill>
                  <a:schemeClr val="tx1"/>
                </a:solidFill>
                <a:effectLst>
                  <a:outerShdw blurRad="38100" dist="38100" dir="2700000" algn="tl">
                    <a:srgbClr val="000000">
                      <a:alpha val="43137"/>
                    </a:srgbClr>
                  </a:outerShdw>
                </a:effectLst>
              </a:defRPr>
            </a:lvl1pPr>
            <a:lvl2pPr marL="457200" indent="0">
              <a:buNone/>
              <a:defRPr>
                <a:solidFill>
                  <a:schemeClr val="bg1"/>
                </a:solidFill>
                <a:effectLst>
                  <a:outerShdw blurRad="38100" dist="38100" dir="2700000" algn="tl">
                    <a:srgbClr val="000000">
                      <a:alpha val="43137"/>
                    </a:srgbClr>
                  </a:outerShdw>
                </a:effectLst>
              </a:defRPr>
            </a:lvl2pPr>
            <a:lvl3pPr marL="914400" indent="0">
              <a:buNone/>
              <a:defRPr>
                <a:solidFill>
                  <a:schemeClr val="bg1"/>
                </a:solidFill>
                <a:effectLst>
                  <a:outerShdw blurRad="38100" dist="38100" dir="2700000" algn="tl">
                    <a:srgbClr val="000000">
                      <a:alpha val="43137"/>
                    </a:srgbClr>
                  </a:outerShdw>
                </a:effectLst>
              </a:defRPr>
            </a:lvl3pPr>
            <a:lvl4pPr marL="1371600" indent="0">
              <a:buNone/>
              <a:defRPr>
                <a:solidFill>
                  <a:schemeClr val="bg1"/>
                </a:solidFill>
                <a:effectLst>
                  <a:outerShdw blurRad="38100" dist="38100" dir="2700000" algn="tl">
                    <a:srgbClr val="000000">
                      <a:alpha val="43137"/>
                    </a:srgbClr>
                  </a:outerShdw>
                </a:effectLst>
              </a:defRPr>
            </a:lvl4pPr>
            <a:lvl5pPr marL="1828800" indent="0">
              <a:buNone/>
              <a:defRPr>
                <a:solidFill>
                  <a:schemeClr val="bg1"/>
                </a:solidFill>
                <a:effectLst>
                  <a:outerShdw blurRad="38100" dist="38100" dir="2700000" algn="tl">
                    <a:srgbClr val="000000">
                      <a:alpha val="43137"/>
                    </a:srgbClr>
                  </a:outerShdw>
                </a:effectLst>
              </a:defRPr>
            </a:lvl5pPr>
          </a:lstStyle>
          <a:p>
            <a:pPr lvl="0"/>
            <a:r>
              <a:rPr lang="en-US" dirty="0"/>
              <a:t>Click to add subtitle</a:t>
            </a:r>
          </a:p>
        </p:txBody>
      </p:sp>
      <p:sp>
        <p:nvSpPr>
          <p:cNvPr id="15" name="Date Placeholder 3">
            <a:extLst>
              <a:ext uri="{FF2B5EF4-FFF2-40B4-BE49-F238E27FC236}">
                <a16:creationId xmlns:a16="http://schemas.microsoft.com/office/drawing/2014/main" id="{440AD8D6-0F07-4B79-B048-610E30571A87}"/>
              </a:ext>
            </a:extLst>
          </p:cNvPr>
          <p:cNvSpPr>
            <a:spLocks noGrp="1"/>
          </p:cNvSpPr>
          <p:nvPr>
            <p:ph type="dt" sz="half" idx="12"/>
          </p:nvPr>
        </p:nvSpPr>
        <p:spPr>
          <a:xfrm>
            <a:off x="7580670" y="6112465"/>
            <a:ext cx="3009660" cy="314914"/>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dirty="0"/>
              <a:t>2/4/20XX</a:t>
            </a:r>
          </a:p>
        </p:txBody>
      </p:sp>
      <p:sp>
        <p:nvSpPr>
          <p:cNvPr id="18" name="Footer Placeholder 4">
            <a:extLst>
              <a:ext uri="{FF2B5EF4-FFF2-40B4-BE49-F238E27FC236}">
                <a16:creationId xmlns:a16="http://schemas.microsoft.com/office/drawing/2014/main" id="{EA2E68FD-8458-4B08-AD7F-9BF9B1EF2BDE}"/>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dirty="0"/>
              <a:t>PRESENTATION TITLE</a:t>
            </a:r>
          </a:p>
        </p:txBody>
      </p:sp>
      <p:sp>
        <p:nvSpPr>
          <p:cNvPr id="9" name="Slide Number Placeholder 5">
            <a:extLst>
              <a:ext uri="{FF2B5EF4-FFF2-40B4-BE49-F238E27FC236}">
                <a16:creationId xmlns:a16="http://schemas.microsoft.com/office/drawing/2014/main" id="{9643E7FC-72BA-4410-BEEB-6E6C1A04092A}"/>
              </a:ext>
            </a:extLst>
          </p:cNvPr>
          <p:cNvSpPr>
            <a:spLocks noGrp="1"/>
          </p:cNvSpPr>
          <p:nvPr>
            <p:ph type="sldNum" sz="quarter" idx="13"/>
          </p:nvPr>
        </p:nvSpPr>
        <p:spPr>
          <a:xfrm>
            <a:off x="10821701" y="5672706"/>
            <a:ext cx="951908" cy="754673"/>
          </a:xfrm>
          <a:prstGeom prst="rect">
            <a:avLst/>
          </a:prstGeom>
        </p:spPr>
        <p:txBody>
          <a:bodyPr/>
          <a:lstStyle>
            <a:lvl1pPr algn="ctr">
              <a:defRPr sz="3600" b="1">
                <a:solidFill>
                  <a:schemeClr val="tx1"/>
                </a:solidFill>
                <a:effectLst>
                  <a:outerShdw blurRad="38100" dist="38100" dir="2700000" algn="tl">
                    <a:srgbClr val="000000">
                      <a:alpha val="43137"/>
                    </a:srgbClr>
                  </a:outerShdw>
                </a:effectLst>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157682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296E1EF7-8C88-414A-8D08-EAFDCD96F1B9}"/>
              </a:ext>
            </a:extLst>
          </p:cNvPr>
          <p:cNvSpPr>
            <a:spLocks noGrp="1"/>
          </p:cNvSpPr>
          <p:nvPr>
            <p:ph sz="quarter" idx="13"/>
          </p:nvPr>
        </p:nvSpPr>
        <p:spPr>
          <a:xfrm>
            <a:off x="715963" y="733425"/>
            <a:ext cx="9672637" cy="3462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92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alpha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9CAA-C420-4606-BBA7-1BE83397229C}"/>
              </a:ext>
              <a:ext uri="{C183D7F6-B498-43B3-948B-1728B52AA6E4}">
                <adec:decorative xmlns:adec="http://schemas.microsoft.com/office/drawing/2017/decorative" val="1"/>
              </a:ext>
            </a:extLst>
          </p:cNvPr>
          <p:cNvSpPr/>
          <p:nvPr userDrawn="1"/>
        </p:nvSpPr>
        <p:spPr>
          <a:xfrm>
            <a:off x="370402" y="334926"/>
            <a:ext cx="10380953" cy="417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2">
            <a:extLst>
              <a:ext uri="{FF2B5EF4-FFF2-40B4-BE49-F238E27FC236}">
                <a16:creationId xmlns:a16="http://schemas.microsoft.com/office/drawing/2014/main" id="{89EE4F50-D5FE-416E-B106-44F39D786289}"/>
              </a:ext>
            </a:extLst>
          </p:cNvPr>
          <p:cNvSpPr>
            <a:spLocks noGrp="1"/>
          </p:cNvSpPr>
          <p:nvPr>
            <p:ph type="title"/>
          </p:nvPr>
        </p:nvSpPr>
        <p:spPr>
          <a:xfrm>
            <a:off x="838199" y="4801017"/>
            <a:ext cx="9428265" cy="1046560"/>
          </a:xfrm>
          <a:prstGeom prst="rect">
            <a:avLst/>
          </a:prstGeom>
        </p:spPr>
        <p:txBody>
          <a:bodyPr anchor="ctr">
            <a:normAutofit/>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09692629-8B3C-4FAB-A215-77BDB1CE4D78}"/>
              </a:ext>
            </a:extLst>
          </p:cNvPr>
          <p:cNvSpPr>
            <a:spLocks noGrp="1"/>
          </p:cNvSpPr>
          <p:nvPr>
            <p:ph sz="quarter" idx="13"/>
          </p:nvPr>
        </p:nvSpPr>
        <p:spPr>
          <a:xfrm>
            <a:off x="496888" y="460375"/>
            <a:ext cx="10090150" cy="39401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0EAF6142-D387-45DC-8E2F-1DDAC59E9A22}"/>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14" name="Footer Placeholder 4">
            <a:extLst>
              <a:ext uri="{FF2B5EF4-FFF2-40B4-BE49-F238E27FC236}">
                <a16:creationId xmlns:a16="http://schemas.microsoft.com/office/drawing/2014/main" id="{C7FDBF4E-7657-4C05-A651-DBD2110E87A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0" name="Slide Number Placeholder 5">
            <a:extLst>
              <a:ext uri="{FF2B5EF4-FFF2-40B4-BE49-F238E27FC236}">
                <a16:creationId xmlns:a16="http://schemas.microsoft.com/office/drawing/2014/main" id="{61DB533C-F081-41F7-9ACC-CFCE4E1CF62B}"/>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3" name="Group 2">
            <a:extLst>
              <a:ext uri="{FF2B5EF4-FFF2-40B4-BE49-F238E27FC236}">
                <a16:creationId xmlns:a16="http://schemas.microsoft.com/office/drawing/2014/main" id="{2A269444-8A15-411E-9D42-E9952E708B36}"/>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2" name="Straight Connector 11">
              <a:extLst>
                <a:ext uri="{FF2B5EF4-FFF2-40B4-BE49-F238E27FC236}">
                  <a16:creationId xmlns:a16="http://schemas.microsoft.com/office/drawing/2014/main" id="{9A5C7F65-513A-4257-8E7F-AA1C4637C627}"/>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42BE5B-42CB-4DBC-B47A-568412D40FD2}"/>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CAD020-0AF5-4E6F-B239-EF4788C3A43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BD3DBBA-B457-4F8F-B535-F4BBD869123A}"/>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0276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87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3838-6CCC-4797-8ECB-7EF9DD857248}"/>
              </a:ext>
            </a:extLst>
          </p:cNvPr>
          <p:cNvSpPr>
            <a:spLocks noGrp="1"/>
          </p:cNvSpPr>
          <p:nvPr>
            <p:ph type="ctrTitle"/>
          </p:nvPr>
        </p:nvSpPr>
        <p:spPr>
          <a:xfrm>
            <a:off x="736052" y="4831105"/>
            <a:ext cx="6265486" cy="1075278"/>
          </a:xfrm>
        </p:spPr>
        <p:txBody>
          <a:bodyPr anchor="ctr">
            <a:normAutofit/>
          </a:bodyPr>
          <a:lstStyle/>
          <a:p>
            <a:r>
              <a:rPr lang="en-US" sz="28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Enhancing cybersecurity defenses using Intelligent Algorithms</a:t>
            </a:r>
            <a:endParaRPr lang="en-US" sz="2800" dirty="0">
              <a:solidFill>
                <a:schemeClr val="accent1">
                  <a:lumMod val="50000"/>
                </a:schemeClr>
              </a:solidFill>
            </a:endParaRPr>
          </a:p>
        </p:txBody>
      </p:sp>
      <p:sp>
        <p:nvSpPr>
          <p:cNvPr id="11" name="Subtitle 10">
            <a:extLst>
              <a:ext uri="{FF2B5EF4-FFF2-40B4-BE49-F238E27FC236}">
                <a16:creationId xmlns:a16="http://schemas.microsoft.com/office/drawing/2014/main" id="{2F99BCD9-99B4-425C-B3C0-E78EBA3C8999}"/>
              </a:ext>
            </a:extLst>
          </p:cNvPr>
          <p:cNvSpPr>
            <a:spLocks noGrp="1"/>
          </p:cNvSpPr>
          <p:nvPr>
            <p:ph type="subTitle" idx="1"/>
          </p:nvPr>
        </p:nvSpPr>
        <p:spPr>
          <a:xfrm>
            <a:off x="7295104" y="4582048"/>
            <a:ext cx="3506874" cy="1497205"/>
          </a:xfrm>
        </p:spPr>
        <p:txBody>
          <a:bodyPr anchor="t">
            <a:normAutofit fontScale="77500" lnSpcReduction="20000"/>
          </a:bodyPr>
          <a:lstStyle/>
          <a:p>
            <a:r>
              <a:rPr lang="en-US" sz="3000" dirty="0">
                <a:solidFill>
                  <a:schemeClr val="accent1">
                    <a:lumMod val="50000"/>
                  </a:schemeClr>
                </a:solidFill>
              </a:rPr>
              <a:t>Yasmine </a:t>
            </a:r>
            <a:r>
              <a:rPr lang="en-US" sz="3000" dirty="0" err="1">
                <a:solidFill>
                  <a:schemeClr val="accent1">
                    <a:lumMod val="50000"/>
                  </a:schemeClr>
                </a:solidFill>
              </a:rPr>
              <a:t>M.Eltariny</a:t>
            </a:r>
            <a:endParaRPr lang="en-US" sz="3000" dirty="0">
              <a:solidFill>
                <a:schemeClr val="accent1">
                  <a:lumMod val="50000"/>
                </a:schemeClr>
              </a:solidFill>
            </a:endParaRPr>
          </a:p>
          <a:p>
            <a:r>
              <a:rPr lang="en-US" sz="3000" dirty="0">
                <a:solidFill>
                  <a:schemeClr val="accent1">
                    <a:lumMod val="50000"/>
                  </a:schemeClr>
                </a:solidFill>
              </a:rPr>
              <a:t>Supervisors: Prof. Neven I. Ghali , Dr. Heba Mohsen</a:t>
            </a:r>
          </a:p>
          <a:p>
            <a:endParaRPr lang="en-US" dirty="0"/>
          </a:p>
        </p:txBody>
      </p:sp>
      <p:pic>
        <p:nvPicPr>
          <p:cNvPr id="12" name="Picture Placeholder 11" descr="A close-up of a logo&#10;&#10;Description automatically generated">
            <a:extLst>
              <a:ext uri="{FF2B5EF4-FFF2-40B4-BE49-F238E27FC236}">
                <a16:creationId xmlns:a16="http://schemas.microsoft.com/office/drawing/2014/main" id="{F0E5B28E-0FE5-1E6F-74E4-5DFBB6716EA1}"/>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106" t="409" r="549" b="-1"/>
          <a:stretch/>
        </p:blipFill>
        <p:spPr>
          <a:xfrm>
            <a:off x="388536" y="301451"/>
            <a:ext cx="11414927" cy="4137337"/>
          </a:xfrm>
          <a:noFill/>
        </p:spPr>
      </p:pic>
    </p:spTree>
    <p:extLst>
      <p:ext uri="{BB962C8B-B14F-4D97-AF65-F5344CB8AC3E}">
        <p14:creationId xmlns:p14="http://schemas.microsoft.com/office/powerpoint/2010/main" val="199708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57C6-AE45-4F38-8A87-0F329B863D4A}"/>
              </a:ext>
            </a:extLst>
          </p:cNvPr>
          <p:cNvSpPr>
            <a:spLocks noGrp="1"/>
          </p:cNvSpPr>
          <p:nvPr>
            <p:ph type="title"/>
          </p:nvPr>
        </p:nvSpPr>
        <p:spPr/>
        <p:txBody>
          <a:bodyPr/>
          <a:lstStyle/>
          <a:p>
            <a:r>
              <a:rPr lang="en-US" dirty="0">
                <a:solidFill>
                  <a:schemeClr val="accent1">
                    <a:lumMod val="50000"/>
                  </a:schemeClr>
                </a:solidFill>
              </a:rPr>
              <a:t>Limitation</a:t>
            </a:r>
            <a:endParaRPr lang="ar-EG" dirty="0">
              <a:solidFill>
                <a:schemeClr val="accent1">
                  <a:lumMod val="50000"/>
                </a:schemeClr>
              </a:solidFill>
            </a:endParaRPr>
          </a:p>
        </p:txBody>
      </p:sp>
      <p:sp>
        <p:nvSpPr>
          <p:cNvPr id="4" name="Footer Placeholder 3">
            <a:extLst>
              <a:ext uri="{FF2B5EF4-FFF2-40B4-BE49-F238E27FC236}">
                <a16:creationId xmlns:a16="http://schemas.microsoft.com/office/drawing/2014/main" id="{62192E96-A120-4DB5-9A91-00C9F6518E69}"/>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005A06BD-2DE7-4EFC-B592-80850A09587D}"/>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BC0C5991-B6BF-4639-9D4B-85CE3B16244B}"/>
              </a:ext>
            </a:extLst>
          </p:cNvPr>
          <p:cNvSpPr>
            <a:spLocks noGrp="1"/>
          </p:cNvSpPr>
          <p:nvPr>
            <p:ph type="sldNum" sz="quarter" idx="12"/>
          </p:nvPr>
        </p:nvSpPr>
        <p:spPr/>
        <p:txBody>
          <a:bodyPr/>
          <a:lstStyle/>
          <a:p>
            <a:fld id="{42B7CBA4-B6F8-42AF-9F87-A3019C537482}" type="slidenum">
              <a:rPr lang="en-US" smtClean="0"/>
              <a:pPr/>
              <a:t>10</a:t>
            </a:fld>
            <a:endParaRPr lang="en-US" dirty="0"/>
          </a:p>
        </p:txBody>
      </p:sp>
      <p:graphicFrame>
        <p:nvGraphicFramePr>
          <p:cNvPr id="9" name="Diagram 8">
            <a:extLst>
              <a:ext uri="{FF2B5EF4-FFF2-40B4-BE49-F238E27FC236}">
                <a16:creationId xmlns:a16="http://schemas.microsoft.com/office/drawing/2014/main" id="{2A3C5617-7446-4B8D-A264-DEB2C370FFA6}"/>
              </a:ext>
            </a:extLst>
          </p:cNvPr>
          <p:cNvGraphicFramePr/>
          <p:nvPr>
            <p:extLst>
              <p:ext uri="{D42A27DB-BD31-4B8C-83A1-F6EECF244321}">
                <p14:modId xmlns:p14="http://schemas.microsoft.com/office/powerpoint/2010/main" val="4101666623"/>
              </p:ext>
            </p:extLst>
          </p:nvPr>
        </p:nvGraphicFramePr>
        <p:xfrm>
          <a:off x="443165" y="2169041"/>
          <a:ext cx="10317342"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30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BDD2E98-F85F-4C9F-B090-4DF4DA71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2619FA3B-6977-47DB-8048-B342BD3B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824" y="274145"/>
            <a:ext cx="10351830" cy="5770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C3516-27F6-4B53-39A6-04936F2E01C3}"/>
              </a:ext>
            </a:extLst>
          </p:cNvPr>
          <p:cNvSpPr>
            <a:spLocks noGrp="1"/>
          </p:cNvSpPr>
          <p:nvPr>
            <p:ph type="ctrTitle"/>
          </p:nvPr>
        </p:nvSpPr>
        <p:spPr>
          <a:xfrm>
            <a:off x="838200" y="703686"/>
            <a:ext cx="9390797" cy="940869"/>
          </a:xfrm>
        </p:spPr>
        <p:txBody>
          <a:bodyPr vert="horz" lIns="91440" tIns="45720" rIns="91440" bIns="45720" rtlCol="0" anchor="ctr">
            <a:normAutofit/>
          </a:bodyPr>
          <a:lstStyle/>
          <a:p>
            <a:endParaRPr lang="en-US"/>
          </a:p>
        </p:txBody>
      </p:sp>
      <p:sp>
        <p:nvSpPr>
          <p:cNvPr id="3" name="Subtitle 2">
            <a:extLst>
              <a:ext uri="{FF2B5EF4-FFF2-40B4-BE49-F238E27FC236}">
                <a16:creationId xmlns:a16="http://schemas.microsoft.com/office/drawing/2014/main" id="{808CD4C0-B0BE-C86B-6DFD-9758452FF233}"/>
              </a:ext>
            </a:extLst>
          </p:cNvPr>
          <p:cNvSpPr>
            <a:spLocks noGrp="1"/>
          </p:cNvSpPr>
          <p:nvPr>
            <p:ph type="subTitle" idx="1"/>
          </p:nvPr>
        </p:nvSpPr>
        <p:spPr>
          <a:xfrm>
            <a:off x="4447311" y="6094566"/>
            <a:ext cx="6068288" cy="379942"/>
          </a:xfrm>
        </p:spPr>
        <p:txBody>
          <a:bodyPr vert="horz" lIns="91440" tIns="45720" rIns="91440" bIns="45720" rtlCol="0" anchor="ctr">
            <a:normAutofit/>
          </a:bodyPr>
          <a:lstStyle/>
          <a:p>
            <a:pPr algn="r"/>
            <a:endParaRPr lang="en-US"/>
          </a:p>
        </p:txBody>
      </p:sp>
      <p:pic>
        <p:nvPicPr>
          <p:cNvPr id="8" name="Picture Placeholder 4" descr="Human Brain Icon">
            <a:extLst>
              <a:ext uri="{FF2B5EF4-FFF2-40B4-BE49-F238E27FC236}">
                <a16:creationId xmlns:a16="http://schemas.microsoft.com/office/drawing/2014/main" id="{D9F05ACE-7C03-3D0C-B13E-7C8B7BD9A3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646" r="23646"/>
          <a:stretch/>
        </p:blipFill>
        <p:spPr>
          <a:xfrm>
            <a:off x="3786558" y="1905000"/>
            <a:ext cx="3494081" cy="3728885"/>
          </a:xfrm>
          <a:prstGeom prst="rect">
            <a:avLst/>
          </a:prstGeom>
        </p:spPr>
      </p:pic>
      <p:sp>
        <p:nvSpPr>
          <p:cNvPr id="29" name="Rectangle 28">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260498"/>
            <a:ext cx="11456511" cy="626257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260498"/>
            <a:ext cx="0" cy="6262576"/>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6047437"/>
            <a:ext cx="10380954"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07B81A-3898-46B4-BFC6-9787CAF2E5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6394" y="6047437"/>
            <a:ext cx="0" cy="475637"/>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19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sz="4000" dirty="0">
                <a:solidFill>
                  <a:schemeClr val="accent1">
                    <a:lumMod val="50000"/>
                  </a:schemeClr>
                </a:solidFill>
                <a:ea typeface="+mn-lt"/>
                <a:cs typeface="+mn-lt"/>
              </a:rPr>
              <a:t>Problem definition</a:t>
            </a:r>
            <a:br>
              <a:rPr lang="en-US" sz="4000" dirty="0">
                <a:solidFill>
                  <a:schemeClr val="accent1">
                    <a:lumMod val="50000"/>
                  </a:schemeClr>
                </a:solidFill>
                <a:ea typeface="+mn-lt"/>
                <a:cs typeface="+mn-lt"/>
              </a:rPr>
            </a:br>
            <a:endParaRPr lang="en-US" dirty="0">
              <a:solidFill>
                <a:schemeClr val="accent1">
                  <a:lumMod val="50000"/>
                </a:schemeClr>
              </a:solidFill>
            </a:endParaRP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 </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12</a:t>
            </a:fld>
            <a:endParaRPr lang="en-US" dirty="0">
              <a:solidFill>
                <a:schemeClr val="accent1">
                  <a:lumMod val="50000"/>
                </a:schemeClr>
              </a:solidFill>
            </a:endParaRPr>
          </a:p>
        </p:txBody>
      </p:sp>
    </p:spTree>
    <p:extLst>
      <p:ext uri="{BB962C8B-B14F-4D97-AF65-F5344CB8AC3E}">
        <p14:creationId xmlns:p14="http://schemas.microsoft.com/office/powerpoint/2010/main" val="2200117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4C83-5593-437A-96C1-C2DB5D4D0B28}"/>
              </a:ext>
            </a:extLst>
          </p:cNvPr>
          <p:cNvSpPr>
            <a:spLocks noGrp="1"/>
          </p:cNvSpPr>
          <p:nvPr>
            <p:ph type="title"/>
          </p:nvPr>
        </p:nvSpPr>
        <p:spPr/>
        <p:txBody>
          <a:bodyPr/>
          <a:lstStyle/>
          <a:p>
            <a:endParaRPr lang="ar-EG" dirty="0"/>
          </a:p>
        </p:txBody>
      </p:sp>
      <p:sp>
        <p:nvSpPr>
          <p:cNvPr id="3" name="Content Placeholder 2">
            <a:extLst>
              <a:ext uri="{FF2B5EF4-FFF2-40B4-BE49-F238E27FC236}">
                <a16:creationId xmlns:a16="http://schemas.microsoft.com/office/drawing/2014/main" id="{EDCA65D3-588C-4C7A-BEE7-6F43352E6D0D}"/>
              </a:ext>
            </a:extLst>
          </p:cNvPr>
          <p:cNvSpPr>
            <a:spLocks noGrp="1"/>
          </p:cNvSpPr>
          <p:nvPr>
            <p:ph idx="1"/>
          </p:nvPr>
        </p:nvSpPr>
        <p:spPr/>
        <p:txBody>
          <a:bodyPr>
            <a:normAutofit fontScale="70000" lnSpcReduction="20000"/>
          </a:bodyPr>
          <a:lstStyle/>
          <a:p>
            <a:r>
              <a:rPr lang="en-US" dirty="0">
                <a:solidFill>
                  <a:schemeClr val="accent1">
                    <a:lumMod val="50000"/>
                  </a:schemeClr>
                </a:solidFill>
              </a:rPr>
              <a:t>The rapid evolution of cybersecurity threats, including malware employing evasion techniques like obfuscation, encryption, and polymorphism, poses significant challenges to traditional detection methods. Current systems, which rely heavily on static signature-based or heuristic detection, struggle to:</a:t>
            </a:r>
          </a:p>
          <a:p>
            <a:pPr>
              <a:buFont typeface="+mj-lt"/>
              <a:buAutoNum type="arabicPeriod"/>
            </a:pPr>
            <a:r>
              <a:rPr lang="en-US" dirty="0">
                <a:solidFill>
                  <a:schemeClr val="accent1">
                    <a:lumMod val="50000"/>
                  </a:schemeClr>
                </a:solidFill>
              </a:rPr>
              <a:t>Detect novel or highly obfuscated threats effectively.</a:t>
            </a:r>
          </a:p>
          <a:p>
            <a:pPr>
              <a:buFont typeface="+mj-lt"/>
              <a:buAutoNum type="arabicPeriod"/>
            </a:pPr>
            <a:r>
              <a:rPr lang="en-US" dirty="0">
                <a:solidFill>
                  <a:schemeClr val="accent1">
                    <a:lumMod val="50000"/>
                  </a:schemeClr>
                </a:solidFill>
              </a:rPr>
              <a:t>Adapt to the dynamic and sophisticated nature of modern cyberattacks.</a:t>
            </a:r>
          </a:p>
          <a:p>
            <a:pPr>
              <a:buFont typeface="+mj-lt"/>
              <a:buAutoNum type="arabicPeriod"/>
            </a:pPr>
            <a:r>
              <a:rPr lang="en-US" dirty="0">
                <a:solidFill>
                  <a:schemeClr val="accent1">
                    <a:lumMod val="50000"/>
                  </a:schemeClr>
                </a:solidFill>
              </a:rPr>
              <a:t>Classify threats accurately into malware families, which is critical for tailored countermeasures.</a:t>
            </a:r>
          </a:p>
          <a:p>
            <a:r>
              <a:rPr lang="en-US" dirty="0">
                <a:solidFill>
                  <a:schemeClr val="accent1">
                    <a:lumMod val="50000"/>
                  </a:schemeClr>
                </a:solidFill>
              </a:rPr>
              <a:t>To address these issues, there is a need for advanced, intelligent algorithms that combine traditional techniques with modern machine learning and behavior-based approaches. This hybrid methodology aims to enhance threat detection and classification while maintaining scalability and efficiency.</a:t>
            </a:r>
          </a:p>
          <a:p>
            <a:endParaRPr lang="ar-EG" dirty="0"/>
          </a:p>
        </p:txBody>
      </p:sp>
      <p:sp>
        <p:nvSpPr>
          <p:cNvPr id="4" name="Date Placeholder 3">
            <a:extLst>
              <a:ext uri="{FF2B5EF4-FFF2-40B4-BE49-F238E27FC236}">
                <a16:creationId xmlns:a16="http://schemas.microsoft.com/office/drawing/2014/main" id="{A3FB086B-1890-469B-A67A-FFD5FE9F576C}"/>
              </a:ext>
            </a:extLst>
          </p:cNvPr>
          <p:cNvSpPr>
            <a:spLocks noGrp="1"/>
          </p:cNvSpPr>
          <p:nvPr>
            <p:ph type="dt" sz="half" idx="10"/>
          </p:nvPr>
        </p:nvSpPr>
        <p:spPr/>
        <p:txBody>
          <a:bodyPr/>
          <a:lstStyle/>
          <a:p>
            <a:r>
              <a:rPr lang="en-US"/>
              <a:t>2/4/20XX</a:t>
            </a:r>
            <a:endParaRPr lang="en-US" dirty="0"/>
          </a:p>
        </p:txBody>
      </p:sp>
      <p:sp>
        <p:nvSpPr>
          <p:cNvPr id="5" name="Picture Placeholder 4">
            <a:extLst>
              <a:ext uri="{FF2B5EF4-FFF2-40B4-BE49-F238E27FC236}">
                <a16:creationId xmlns:a16="http://schemas.microsoft.com/office/drawing/2014/main" id="{4D28758F-16F8-436F-9BDE-69813DF7D522}"/>
              </a:ext>
            </a:extLst>
          </p:cNvPr>
          <p:cNvSpPr>
            <a:spLocks noGrp="1"/>
          </p:cNvSpPr>
          <p:nvPr>
            <p:ph type="pic" sz="quarter" idx="13"/>
          </p:nvPr>
        </p:nvSpPr>
        <p:spPr/>
      </p:sp>
      <p:sp>
        <p:nvSpPr>
          <p:cNvPr id="6" name="Footer Placeholder 5">
            <a:extLst>
              <a:ext uri="{FF2B5EF4-FFF2-40B4-BE49-F238E27FC236}">
                <a16:creationId xmlns:a16="http://schemas.microsoft.com/office/drawing/2014/main" id="{3C5F4F92-D956-45CA-8E4C-34FDF770A8B6}"/>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FA14E2B8-CA4B-4A30-9CB4-53EB2B1AD63E}"/>
              </a:ext>
            </a:extLst>
          </p:cNvPr>
          <p:cNvSpPr>
            <a:spLocks noGrp="1"/>
          </p:cNvSpPr>
          <p:nvPr>
            <p:ph type="sldNum" sz="quarter" idx="12"/>
          </p:nvPr>
        </p:nvSpPr>
        <p:spPr/>
        <p:txBody>
          <a:bodyPr/>
          <a:lstStyle/>
          <a:p>
            <a:fld id="{42B7CBA4-B6F8-42AF-9F87-A3019C537482}" type="slidenum">
              <a:rPr lang="en-US" smtClean="0"/>
              <a:pPr/>
              <a:t>13</a:t>
            </a:fld>
            <a:endParaRPr lang="en-US" dirty="0"/>
          </a:p>
        </p:txBody>
      </p:sp>
    </p:spTree>
    <p:extLst>
      <p:ext uri="{BB962C8B-B14F-4D97-AF65-F5344CB8AC3E}">
        <p14:creationId xmlns:p14="http://schemas.microsoft.com/office/powerpoint/2010/main" val="2556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sz="4000" dirty="0">
                <a:solidFill>
                  <a:schemeClr val="accent1">
                    <a:lumMod val="50000"/>
                  </a:schemeClr>
                </a:solidFill>
                <a:ea typeface="+mn-lt"/>
                <a:cs typeface="+mn-lt"/>
              </a:rPr>
              <a:t>Research Objective</a:t>
            </a:r>
            <a:br>
              <a:rPr lang="en-US" sz="4000" dirty="0">
                <a:solidFill>
                  <a:schemeClr val="accent1">
                    <a:lumMod val="50000"/>
                  </a:schemeClr>
                </a:solidFill>
                <a:ea typeface="+mn-lt"/>
                <a:cs typeface="+mn-lt"/>
              </a:rPr>
            </a:br>
            <a:br>
              <a:rPr lang="en-US" sz="4000" dirty="0">
                <a:solidFill>
                  <a:schemeClr val="accent1">
                    <a:lumMod val="50000"/>
                  </a:schemeClr>
                </a:solidFill>
                <a:ea typeface="+mn-lt"/>
                <a:cs typeface="+mn-lt"/>
              </a:rPr>
            </a:br>
            <a:endParaRPr lang="en-US" dirty="0">
              <a:solidFill>
                <a:schemeClr val="accent1">
                  <a:lumMod val="50000"/>
                </a:schemeClr>
              </a:solidFill>
            </a:endParaRP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 </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14</a:t>
            </a:fld>
            <a:endParaRPr lang="en-US" dirty="0">
              <a:solidFill>
                <a:schemeClr val="accent1">
                  <a:lumMod val="50000"/>
                </a:schemeClr>
              </a:solidFill>
            </a:endParaRPr>
          </a:p>
        </p:txBody>
      </p:sp>
    </p:spTree>
    <p:extLst>
      <p:ext uri="{BB962C8B-B14F-4D97-AF65-F5344CB8AC3E}">
        <p14:creationId xmlns:p14="http://schemas.microsoft.com/office/powerpoint/2010/main" val="172700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sz="4000" dirty="0">
                <a:solidFill>
                  <a:schemeClr val="accent1">
                    <a:lumMod val="50000"/>
                  </a:schemeClr>
                </a:solidFill>
                <a:ea typeface="+mn-lt"/>
                <a:cs typeface="+mn-lt"/>
              </a:rPr>
              <a:t>Research Methodology</a:t>
            </a:r>
            <a:br>
              <a:rPr lang="en-US" sz="4000" dirty="0">
                <a:solidFill>
                  <a:schemeClr val="accent1">
                    <a:lumMod val="50000"/>
                  </a:schemeClr>
                </a:solidFill>
                <a:ea typeface="+mn-lt"/>
                <a:cs typeface="+mn-lt"/>
              </a:rPr>
            </a:br>
            <a:br>
              <a:rPr lang="en-US" sz="4000" dirty="0">
                <a:solidFill>
                  <a:schemeClr val="accent1">
                    <a:lumMod val="50000"/>
                  </a:schemeClr>
                </a:solidFill>
                <a:ea typeface="+mn-lt"/>
                <a:cs typeface="+mn-lt"/>
              </a:rPr>
            </a:br>
            <a:endParaRPr lang="en-US" dirty="0">
              <a:solidFill>
                <a:schemeClr val="accent1">
                  <a:lumMod val="50000"/>
                </a:schemeClr>
              </a:solidFill>
            </a:endParaRP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 </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15</a:t>
            </a:fld>
            <a:endParaRPr lang="en-US" dirty="0">
              <a:solidFill>
                <a:schemeClr val="accent1">
                  <a:lumMod val="50000"/>
                </a:schemeClr>
              </a:solidFill>
            </a:endParaRPr>
          </a:p>
        </p:txBody>
      </p:sp>
    </p:spTree>
    <p:extLst>
      <p:ext uri="{BB962C8B-B14F-4D97-AF65-F5344CB8AC3E}">
        <p14:creationId xmlns:p14="http://schemas.microsoft.com/office/powerpoint/2010/main" val="377725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29A8827-3374-4A11-8C85-AA2D78E9D5F2}"/>
              </a:ext>
            </a:extLst>
          </p:cNvPr>
          <p:cNvSpPr>
            <a:spLocks noGrp="1"/>
          </p:cNvSpPr>
          <p:nvPr>
            <p:ph type="title"/>
          </p:nvPr>
        </p:nvSpPr>
        <p:spPr>
          <a:xfrm>
            <a:off x="5446143" y="633510"/>
            <a:ext cx="4951823" cy="1500079"/>
          </a:xfrm>
        </p:spPr>
        <p:txBody>
          <a:bodyPr/>
          <a:lstStyle/>
          <a:p>
            <a:r>
              <a:rPr lang="en-US" dirty="0">
                <a:solidFill>
                  <a:schemeClr val="accent1">
                    <a:lumMod val="50000"/>
                  </a:schemeClr>
                </a:solidFill>
              </a:rPr>
              <a:t>Introduction</a:t>
            </a:r>
          </a:p>
        </p:txBody>
      </p:sp>
      <p:pic>
        <p:nvPicPr>
          <p:cNvPr id="24" name="Picture Placeholder 23" descr="Person writing on glass">
            <a:extLst>
              <a:ext uri="{FF2B5EF4-FFF2-40B4-BE49-F238E27FC236}">
                <a16:creationId xmlns:a16="http://schemas.microsoft.com/office/drawing/2014/main" id="{E8D6D228-D684-4F0F-9A5A-880FC7432E4D}"/>
              </a:ext>
            </a:extLst>
          </p:cNvPr>
          <p:cNvPicPr>
            <a:picLocks noGrp="1" noChangeAspect="1"/>
          </p:cNvPicPr>
          <p:nvPr>
            <p:ph type="pic" sz="quarter" idx="13"/>
          </p:nvPr>
        </p:nvPicPr>
        <p:blipFill rotWithShape="1">
          <a:blip r:embed="rId3"/>
          <a:srcRect l="7973" r="7973"/>
          <a:stretch/>
        </p:blipFill>
        <p:spPr>
          <a:xfrm>
            <a:off x="539750" y="400050"/>
            <a:ext cx="3606800" cy="2860675"/>
          </a:xfrm>
        </p:spPr>
      </p:pic>
      <p:pic>
        <p:nvPicPr>
          <p:cNvPr id="12" name="Picture Placeholder 11" descr="Person typing on a laptop">
            <a:extLst>
              <a:ext uri="{FF2B5EF4-FFF2-40B4-BE49-F238E27FC236}">
                <a16:creationId xmlns:a16="http://schemas.microsoft.com/office/drawing/2014/main" id="{5C6EB4F4-2E2A-4AA4-BE26-B5AA4D3BDF0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39750" y="3565525"/>
            <a:ext cx="3606800" cy="2860675"/>
          </a:xfrm>
        </p:spPr>
      </p:pic>
      <p:sp>
        <p:nvSpPr>
          <p:cNvPr id="17" name="Content Placeholder 16">
            <a:extLst>
              <a:ext uri="{FF2B5EF4-FFF2-40B4-BE49-F238E27FC236}">
                <a16:creationId xmlns:a16="http://schemas.microsoft.com/office/drawing/2014/main" id="{017C5392-1C76-48FA-8940-76AD15BCEF55}"/>
              </a:ext>
            </a:extLst>
          </p:cNvPr>
          <p:cNvSpPr>
            <a:spLocks noGrp="1"/>
          </p:cNvSpPr>
          <p:nvPr>
            <p:ph idx="1"/>
          </p:nvPr>
        </p:nvSpPr>
        <p:spPr>
          <a:xfrm>
            <a:off x="5058383" y="2441643"/>
            <a:ext cx="5661498" cy="3579777"/>
          </a:xfrm>
        </p:spPr>
        <p:txBody>
          <a:bodyPr/>
          <a:lstStyle/>
          <a:p>
            <a:r>
              <a:rPr lang="en-US" sz="1000" dirty="0">
                <a:solidFill>
                  <a:schemeClr val="accent1">
                    <a:lumMod val="50000"/>
                  </a:schemeClr>
                </a:solidFill>
              </a:rPr>
              <a:t>T</a:t>
            </a:r>
            <a:r>
              <a:rPr lang="en-US" sz="1400" dirty="0">
                <a:solidFill>
                  <a:schemeClr val="accent1">
                    <a:lumMod val="50000"/>
                  </a:schemeClr>
                </a:solidFill>
              </a:rPr>
              <a:t>he growth of cybersecurity threats is increasing daily, with attackers using advanced evasion techniques such as obfuscation, encryption, polymorphism, and behavior manipulation. </a:t>
            </a:r>
          </a:p>
          <a:p>
            <a:r>
              <a:rPr lang="en-US" sz="1400" dirty="0">
                <a:solidFill>
                  <a:schemeClr val="accent1">
                    <a:lumMod val="50000"/>
                  </a:schemeClr>
                </a:solidFill>
              </a:rPr>
              <a:t>Despite these challenges, intelligent algorithms have demonstrated significant potential in detecting and classifying threats using methods like:</a:t>
            </a:r>
          </a:p>
          <a:p>
            <a:r>
              <a:rPr lang="en-US" sz="1400" dirty="0">
                <a:solidFill>
                  <a:schemeClr val="accent1">
                    <a:lumMod val="50000"/>
                  </a:schemeClr>
                </a:solidFill>
              </a:rPr>
              <a:t>- Signature-based detection</a:t>
            </a:r>
          </a:p>
          <a:p>
            <a:r>
              <a:rPr lang="en-US" sz="1400" dirty="0">
                <a:solidFill>
                  <a:schemeClr val="accent1">
                    <a:lumMod val="50000"/>
                  </a:schemeClr>
                </a:solidFill>
              </a:rPr>
              <a:t>- Heuristic-based detection</a:t>
            </a:r>
          </a:p>
          <a:p>
            <a:r>
              <a:rPr lang="en-US" sz="1400" dirty="0">
                <a:solidFill>
                  <a:schemeClr val="accent1">
                    <a:lumMod val="50000"/>
                  </a:schemeClr>
                </a:solidFill>
              </a:rPr>
              <a:t>- Machine Learning-based detection</a:t>
            </a:r>
          </a:p>
          <a:p>
            <a:r>
              <a:rPr lang="en-US" sz="1400" dirty="0">
                <a:solidFill>
                  <a:schemeClr val="accent1">
                    <a:lumMod val="50000"/>
                  </a:schemeClr>
                </a:solidFill>
              </a:rPr>
              <a:t>- Behavior-based detection</a:t>
            </a:r>
          </a:p>
          <a:p>
            <a:r>
              <a:rPr lang="en-US" sz="1400" dirty="0">
                <a:solidFill>
                  <a:schemeClr val="accent1">
                    <a:lumMod val="50000"/>
                  </a:schemeClr>
                </a:solidFill>
              </a:rPr>
              <a:t>Recent advances in CNNs, RNNs, GANs, and transfer learning have enhanced malware detection accuracy, leveraging datasets like UNSW-NB 15 and Microsoft Malware Classification Challenge.</a:t>
            </a:r>
          </a:p>
        </p:txBody>
      </p:sp>
      <p:sp>
        <p:nvSpPr>
          <p:cNvPr id="22" name="Footer Placeholder 21">
            <a:extLst>
              <a:ext uri="{FF2B5EF4-FFF2-40B4-BE49-F238E27FC236}">
                <a16:creationId xmlns:a16="http://schemas.microsoft.com/office/drawing/2014/main" id="{74D078E0-1675-4479-A2AB-9DD2016B8737}"/>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21" name="Date Placeholder 20">
            <a:extLst>
              <a:ext uri="{FF2B5EF4-FFF2-40B4-BE49-F238E27FC236}">
                <a16:creationId xmlns:a16="http://schemas.microsoft.com/office/drawing/2014/main" id="{551729ED-2101-46C4-9017-38DC9EAB95D3}"/>
              </a:ext>
            </a:extLst>
          </p:cNvPr>
          <p:cNvSpPr>
            <a:spLocks noGrp="1"/>
          </p:cNvSpPr>
          <p:nvPr>
            <p:ph type="dt" sz="half" idx="10"/>
          </p:nvPr>
        </p:nvSpPr>
        <p:spPr>
          <a:xfrm>
            <a:off x="5286544" y="6140304"/>
            <a:ext cx="4837555" cy="287075"/>
          </a:xfrm>
        </p:spPr>
        <p:txBody>
          <a:bodyPr/>
          <a:lstStyle/>
          <a:p>
            <a:r>
              <a:rPr lang="en-US" dirty="0">
                <a:solidFill>
                  <a:schemeClr val="accent1">
                    <a:lumMod val="50000"/>
                  </a:schemeClr>
                </a:solidFill>
              </a:rPr>
              <a:t>21/11/2024</a:t>
            </a:r>
          </a:p>
        </p:txBody>
      </p:sp>
      <p:sp>
        <p:nvSpPr>
          <p:cNvPr id="23" name="Slide Number Placeholder 22">
            <a:extLst>
              <a:ext uri="{FF2B5EF4-FFF2-40B4-BE49-F238E27FC236}">
                <a16:creationId xmlns:a16="http://schemas.microsoft.com/office/drawing/2014/main" id="{02E0DE71-4D88-4BC4-A247-4E1F6302359A}"/>
              </a:ext>
            </a:extLst>
          </p:cNvPr>
          <p:cNvSpPr>
            <a:spLocks noGrp="1"/>
          </p:cNvSpPr>
          <p:nvPr>
            <p:ph type="sldNum" sz="quarter" idx="12"/>
          </p:nvPr>
        </p:nvSpPr>
        <p:spPr>
          <a:xfrm>
            <a:off x="10821701" y="5672706"/>
            <a:ext cx="951908" cy="754673"/>
          </a:xfrm>
        </p:spPr>
        <p:txBody>
          <a:bodyPr/>
          <a:lstStyle/>
          <a:p>
            <a:fld id="{FB5BC9EA-4FEE-444B-92CE-4488B20DCBA7}" type="slidenum">
              <a:rPr lang="en-US" smtClean="0">
                <a:solidFill>
                  <a:schemeClr val="accent1">
                    <a:lumMod val="50000"/>
                  </a:schemeClr>
                </a:solidFill>
              </a:rPr>
              <a:pPr/>
              <a:t>16</a:t>
            </a:fld>
            <a:endParaRPr lang="en-US" dirty="0">
              <a:solidFill>
                <a:schemeClr val="accent1">
                  <a:lumMod val="50000"/>
                </a:schemeClr>
              </a:solidFill>
            </a:endParaRPr>
          </a:p>
        </p:txBody>
      </p:sp>
    </p:spTree>
    <p:extLst>
      <p:ext uri="{BB962C8B-B14F-4D97-AF65-F5344CB8AC3E}">
        <p14:creationId xmlns:p14="http://schemas.microsoft.com/office/powerpoint/2010/main" val="91339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sz="4000" dirty="0">
                <a:solidFill>
                  <a:schemeClr val="accent1">
                    <a:lumMod val="50000"/>
                  </a:schemeClr>
                </a:solidFill>
                <a:ea typeface="+mn-lt"/>
                <a:cs typeface="+mn-lt"/>
              </a:rPr>
              <a:t>Timeline</a:t>
            </a:r>
            <a:br>
              <a:rPr lang="en-US" sz="4000" dirty="0">
                <a:solidFill>
                  <a:schemeClr val="accent1">
                    <a:lumMod val="50000"/>
                  </a:schemeClr>
                </a:solidFill>
                <a:ea typeface="+mn-lt"/>
                <a:cs typeface="+mn-lt"/>
              </a:rPr>
            </a:br>
            <a:br>
              <a:rPr lang="en-US" sz="4000" dirty="0">
                <a:solidFill>
                  <a:schemeClr val="accent1">
                    <a:lumMod val="50000"/>
                  </a:schemeClr>
                </a:solidFill>
                <a:ea typeface="+mn-lt"/>
                <a:cs typeface="+mn-lt"/>
              </a:rPr>
            </a:br>
            <a:endParaRPr lang="en-US" dirty="0">
              <a:solidFill>
                <a:schemeClr val="accent1">
                  <a:lumMod val="50000"/>
                </a:schemeClr>
              </a:solidFill>
            </a:endParaRP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 </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17</a:t>
            </a:fld>
            <a:endParaRPr lang="en-US" dirty="0">
              <a:solidFill>
                <a:schemeClr val="accent1">
                  <a:lumMod val="50000"/>
                </a:schemeClr>
              </a:solidFill>
            </a:endParaRPr>
          </a:p>
        </p:txBody>
      </p:sp>
    </p:spTree>
    <p:extLst>
      <p:ext uri="{BB962C8B-B14F-4D97-AF65-F5344CB8AC3E}">
        <p14:creationId xmlns:p14="http://schemas.microsoft.com/office/powerpoint/2010/main" val="61381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a:xfrm>
            <a:off x="838199" y="4801017"/>
            <a:ext cx="9428265" cy="1046560"/>
          </a:xfrm>
        </p:spPr>
        <p:txBody>
          <a:bodyPr/>
          <a:lstStyle/>
          <a:p>
            <a:r>
              <a:rPr lang="en-US" dirty="0">
                <a:solidFill>
                  <a:schemeClr val="accent1">
                    <a:lumMod val="50000"/>
                  </a:schemeClr>
                </a:solidFill>
              </a:rPr>
              <a:t>Timeline</a:t>
            </a:r>
          </a:p>
        </p:txBody>
      </p:sp>
      <p:sp>
        <p:nvSpPr>
          <p:cNvPr id="11" name="Date Placeholder 10">
            <a:extLst>
              <a:ext uri="{FF2B5EF4-FFF2-40B4-BE49-F238E27FC236}">
                <a16:creationId xmlns:a16="http://schemas.microsoft.com/office/drawing/2014/main" id="{BD68975C-4EF0-4B56-AB03-61D90E6847D9}"/>
              </a:ext>
            </a:extLst>
          </p:cNvPr>
          <p:cNvSpPr>
            <a:spLocks noGrp="1"/>
          </p:cNvSpPr>
          <p:nvPr>
            <p:ph type="dt" sz="half" idx="10"/>
          </p:nvPr>
        </p:nvSpPr>
        <p:spPr>
          <a:xfrm>
            <a:off x="628652" y="6140304"/>
            <a:ext cx="3154896" cy="287075"/>
          </a:xfrm>
        </p:spPr>
        <p:txBody>
          <a:bodyPr/>
          <a:lstStyle/>
          <a:p>
            <a:r>
              <a:rPr lang="en-US" dirty="0">
                <a:solidFill>
                  <a:schemeClr val="accent1">
                    <a:lumMod val="50000"/>
                  </a:schemeClr>
                </a:solidFill>
              </a:rPr>
              <a:t>21/11/2024</a:t>
            </a:r>
          </a:p>
        </p:txBody>
      </p:sp>
      <p:sp>
        <p:nvSpPr>
          <p:cNvPr id="4" name="Footer Placeholder 3">
            <a:extLst>
              <a:ext uri="{FF2B5EF4-FFF2-40B4-BE49-F238E27FC236}">
                <a16:creationId xmlns:a16="http://schemas.microsoft.com/office/drawing/2014/main" id="{5D737F8D-2314-4D6B-8ADD-E5DD60C8C713}"/>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solidFill>
                  <a:schemeClr val="accent1">
                    <a:lumMod val="50000"/>
                  </a:schemeClr>
                </a:solidFill>
              </a:rPr>
              <a:pPr/>
              <a:t>18</a:t>
            </a:fld>
            <a:endParaRPr lang="en-US" dirty="0">
              <a:solidFill>
                <a:schemeClr val="accent1">
                  <a:lumMod val="50000"/>
                </a:schemeClr>
              </a:solidFill>
            </a:endParaRPr>
          </a:p>
        </p:txBody>
      </p:sp>
      <p:graphicFrame>
        <p:nvGraphicFramePr>
          <p:cNvPr id="13" name="Content Placeholder 3" descr="Timeline Content Placeholder">
            <a:extLst>
              <a:ext uri="{FF2B5EF4-FFF2-40B4-BE49-F238E27FC236}">
                <a16:creationId xmlns:a16="http://schemas.microsoft.com/office/drawing/2014/main" id="{17356C2F-3950-4139-A385-14DD47D13560}"/>
              </a:ext>
            </a:extLst>
          </p:cNvPr>
          <p:cNvGraphicFramePr>
            <a:graphicFrameLocks noGrp="1"/>
          </p:cNvGraphicFramePr>
          <p:nvPr>
            <p:ph sz="quarter" idx="13"/>
            <p:extLst>
              <p:ext uri="{D42A27DB-BD31-4B8C-83A1-F6EECF244321}">
                <p14:modId xmlns:p14="http://schemas.microsoft.com/office/powerpoint/2010/main" val="373809527"/>
              </p:ext>
            </p:extLst>
          </p:nvPr>
        </p:nvGraphicFramePr>
        <p:xfrm>
          <a:off x="496888" y="460375"/>
          <a:ext cx="10090150" cy="394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208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a:lstStyle/>
          <a:p>
            <a:r>
              <a:rPr lang="en-US" dirty="0"/>
              <a:t>Content two</a:t>
            </a:r>
          </a:p>
        </p:txBody>
      </p:sp>
      <p:sp>
        <p:nvSpPr>
          <p:cNvPr id="13" name="Text Placeholder 12">
            <a:extLst>
              <a:ext uri="{FF2B5EF4-FFF2-40B4-BE49-F238E27FC236}">
                <a16:creationId xmlns:a16="http://schemas.microsoft.com/office/drawing/2014/main" id="{250E3A27-246E-451F-8FA8-E6FD6935D787}"/>
              </a:ext>
            </a:extLst>
          </p:cNvPr>
          <p:cNvSpPr>
            <a:spLocks noGrp="1"/>
          </p:cNvSpPr>
          <p:nvPr>
            <p:ph type="body" sz="quarter" idx="15"/>
          </p:nvPr>
        </p:nvSpPr>
        <p:spPr>
          <a:xfrm>
            <a:off x="837514" y="1673444"/>
            <a:ext cx="2945347" cy="665481"/>
          </a:xfrm>
        </p:spPr>
        <p:txBody>
          <a:bodyPr/>
          <a:lstStyle/>
          <a:p>
            <a:r>
              <a:rPr lang="en-US" dirty="0"/>
              <a:t>Subtitle</a:t>
            </a:r>
          </a:p>
        </p:txBody>
      </p:sp>
      <p:sp>
        <p:nvSpPr>
          <p:cNvPr id="11" name="Text Placeholder 10">
            <a:extLst>
              <a:ext uri="{FF2B5EF4-FFF2-40B4-BE49-F238E27FC236}">
                <a16:creationId xmlns:a16="http://schemas.microsoft.com/office/drawing/2014/main" id="{02387DCC-3977-4A99-9BE0-CBFE5B005922}"/>
              </a:ext>
            </a:extLst>
          </p:cNvPr>
          <p:cNvSpPr>
            <a:spLocks noGrp="1"/>
          </p:cNvSpPr>
          <p:nvPr>
            <p:ph type="body" sz="quarter" idx="13"/>
          </p:nvPr>
        </p:nvSpPr>
        <p:spPr>
          <a:xfrm>
            <a:off x="838201" y="2338927"/>
            <a:ext cx="2945347" cy="3482750"/>
          </a:xfrm>
        </p:spPr>
        <p:txBody>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6" name="Text Placeholder 15">
            <a:extLst>
              <a:ext uri="{FF2B5EF4-FFF2-40B4-BE49-F238E27FC236}">
                <a16:creationId xmlns:a16="http://schemas.microsoft.com/office/drawing/2014/main" id="{44C7BFC5-24B5-4D4A-ABE8-E403ADD39EC8}"/>
              </a:ext>
            </a:extLst>
          </p:cNvPr>
          <p:cNvSpPr>
            <a:spLocks noGrp="1"/>
          </p:cNvSpPr>
          <p:nvPr>
            <p:ph type="body" sz="quarter" idx="18"/>
          </p:nvPr>
        </p:nvSpPr>
        <p:spPr>
          <a:xfrm>
            <a:off x="4085548" y="1673444"/>
            <a:ext cx="2945347" cy="665481"/>
          </a:xfrm>
        </p:spPr>
        <p:txBody>
          <a:bodyPr/>
          <a:lstStyle/>
          <a:p>
            <a:r>
              <a:rPr lang="en-US" dirty="0"/>
              <a:t>Subtitle</a:t>
            </a:r>
          </a:p>
        </p:txBody>
      </p:sp>
      <p:sp>
        <p:nvSpPr>
          <p:cNvPr id="15" name="Text Placeholder 14">
            <a:extLst>
              <a:ext uri="{FF2B5EF4-FFF2-40B4-BE49-F238E27FC236}">
                <a16:creationId xmlns:a16="http://schemas.microsoft.com/office/drawing/2014/main" id="{18FCED40-C162-4447-BEDE-F9D62FD18F24}"/>
              </a:ext>
            </a:extLst>
          </p:cNvPr>
          <p:cNvSpPr>
            <a:spLocks noGrp="1"/>
          </p:cNvSpPr>
          <p:nvPr>
            <p:ph type="body" sz="quarter" idx="17"/>
          </p:nvPr>
        </p:nvSpPr>
        <p:spPr>
          <a:xfrm>
            <a:off x="4085548" y="2338927"/>
            <a:ext cx="2945347" cy="3482750"/>
          </a:xfrm>
        </p:spPr>
        <p:txBody>
          <a:bodyPr/>
          <a:lstStyle/>
          <a:p>
            <a:r>
              <a:rPr lang="en-US" dirty="0"/>
              <a:t>Open the Design Ideas pane for instant slide makeovers. </a:t>
            </a:r>
          </a:p>
          <a:p>
            <a:r>
              <a:rPr lang="en-US" dirty="0"/>
              <a:t>When we have design ideas, we’ll show them to you right there.</a:t>
            </a:r>
          </a:p>
        </p:txBody>
      </p:sp>
      <p:sp>
        <p:nvSpPr>
          <p:cNvPr id="14" name="Text Placeholder 13">
            <a:extLst>
              <a:ext uri="{FF2B5EF4-FFF2-40B4-BE49-F238E27FC236}">
                <a16:creationId xmlns:a16="http://schemas.microsoft.com/office/drawing/2014/main" id="{A1104E7E-55E9-451B-B30D-DCA20FC09E12}"/>
              </a:ext>
            </a:extLst>
          </p:cNvPr>
          <p:cNvSpPr>
            <a:spLocks noGrp="1"/>
          </p:cNvSpPr>
          <p:nvPr>
            <p:ph type="body" sz="quarter" idx="16"/>
          </p:nvPr>
        </p:nvSpPr>
        <p:spPr>
          <a:xfrm>
            <a:off x="7288898" y="1673444"/>
            <a:ext cx="2945347" cy="665481"/>
          </a:xfrm>
        </p:spPr>
        <p:txBody>
          <a:bodyPr/>
          <a:lstStyle/>
          <a:p>
            <a:r>
              <a:rPr lang="en-US" dirty="0"/>
              <a:t>Subtitle</a:t>
            </a:r>
          </a:p>
        </p:txBody>
      </p:sp>
      <p:sp>
        <p:nvSpPr>
          <p:cNvPr id="12" name="Text Placeholder 11">
            <a:extLst>
              <a:ext uri="{FF2B5EF4-FFF2-40B4-BE49-F238E27FC236}">
                <a16:creationId xmlns:a16="http://schemas.microsoft.com/office/drawing/2014/main" id="{15FBF6DF-AB98-4988-9B00-AF337D5E1522}"/>
              </a:ext>
            </a:extLst>
          </p:cNvPr>
          <p:cNvSpPr>
            <a:spLocks noGrp="1"/>
          </p:cNvSpPr>
          <p:nvPr>
            <p:ph type="body" sz="quarter" idx="14"/>
          </p:nvPr>
        </p:nvSpPr>
        <p:spPr>
          <a:xfrm>
            <a:off x="7288898" y="2338927"/>
            <a:ext cx="2945347" cy="3482750"/>
          </a:xfrm>
        </p:spPr>
        <p:txBody>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a:t>
            </a:r>
          </a:p>
        </p:txBody>
      </p:sp>
      <p:sp>
        <p:nvSpPr>
          <p:cNvPr id="4" name="Date Placeholder 3">
            <a:extLst>
              <a:ext uri="{FF2B5EF4-FFF2-40B4-BE49-F238E27FC236}">
                <a16:creationId xmlns:a16="http://schemas.microsoft.com/office/drawing/2014/main" id="{2BCFBC6C-2AFD-4CB4-9C82-C7F33C7CD17D}"/>
              </a:ext>
            </a:extLst>
          </p:cNvPr>
          <p:cNvSpPr>
            <a:spLocks noGrp="1"/>
          </p:cNvSpPr>
          <p:nvPr>
            <p:ph type="dt" sz="half" idx="10"/>
          </p:nvPr>
        </p:nvSpPr>
        <p:spPr>
          <a:xfrm>
            <a:off x="628652" y="6140304"/>
            <a:ext cx="3154896" cy="287075"/>
          </a:xfrm>
        </p:spPr>
        <p:txBody>
          <a:bodyPr/>
          <a:lstStyle/>
          <a:p>
            <a:r>
              <a:rPr lang="en-US" dirty="0"/>
              <a:t>2/4/20XX</a:t>
            </a:r>
          </a:p>
        </p:txBody>
      </p:sp>
      <p:sp>
        <p:nvSpPr>
          <p:cNvPr id="3" name="Footer Placeholder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19</a:t>
            </a:fld>
            <a:endParaRPr lang="en-US" dirty="0"/>
          </a:p>
        </p:txBody>
      </p:sp>
    </p:spTree>
    <p:extLst>
      <p:ext uri="{BB962C8B-B14F-4D97-AF65-F5344CB8AC3E}">
        <p14:creationId xmlns:p14="http://schemas.microsoft.com/office/powerpoint/2010/main" val="236227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B2B35-06F8-4F5C-A618-6002214CE22A}"/>
              </a:ext>
            </a:extLst>
          </p:cNvPr>
          <p:cNvSpPr>
            <a:spLocks noGrp="1"/>
          </p:cNvSpPr>
          <p:nvPr>
            <p:ph type="title"/>
          </p:nvPr>
        </p:nvSpPr>
        <p:spPr>
          <a:xfrm>
            <a:off x="838199" y="545914"/>
            <a:ext cx="9527275" cy="1241944"/>
          </a:xfrm>
        </p:spPr>
        <p:txBody>
          <a:bodyPr/>
          <a:lstStyle/>
          <a:p>
            <a:r>
              <a:rPr lang="en-US" dirty="0">
                <a:solidFill>
                  <a:schemeClr val="accent1">
                    <a:lumMod val="50000"/>
                  </a:schemeClr>
                </a:solidFill>
              </a:rPr>
              <a:t>Agenda</a:t>
            </a:r>
          </a:p>
        </p:txBody>
      </p:sp>
      <p:sp>
        <p:nvSpPr>
          <p:cNvPr id="15" name="Content Placeholder 14">
            <a:extLst>
              <a:ext uri="{FF2B5EF4-FFF2-40B4-BE49-F238E27FC236}">
                <a16:creationId xmlns:a16="http://schemas.microsoft.com/office/drawing/2014/main" id="{26392955-6557-4ED6-B174-E9F9D52D2E58}"/>
              </a:ext>
            </a:extLst>
          </p:cNvPr>
          <p:cNvSpPr>
            <a:spLocks noGrp="1"/>
          </p:cNvSpPr>
          <p:nvPr>
            <p:ph idx="1"/>
          </p:nvPr>
        </p:nvSpPr>
        <p:spPr>
          <a:xfrm>
            <a:off x="838200" y="2400300"/>
            <a:ext cx="6025116" cy="3352226"/>
          </a:xfrm>
        </p:spPr>
        <p:txBody>
          <a:bodyPr>
            <a:normAutofit/>
          </a:bodyPr>
          <a:lstStyle/>
          <a:p>
            <a:pPr marL="457200" indent="-457200">
              <a:buAutoNum type="arabicPeriod"/>
            </a:pPr>
            <a:r>
              <a:rPr lang="en-US" sz="2000" dirty="0">
                <a:solidFill>
                  <a:schemeClr val="accent1">
                    <a:lumMod val="50000"/>
                  </a:schemeClr>
                </a:solidFill>
                <a:ea typeface="+mn-lt"/>
                <a:cs typeface="+mn-lt"/>
              </a:rPr>
              <a:t>Introduction</a:t>
            </a:r>
            <a:endParaRPr lang="en-US" dirty="0">
              <a:solidFill>
                <a:schemeClr val="accent1">
                  <a:lumMod val="50000"/>
                </a:schemeClr>
              </a:solidFill>
            </a:endParaRPr>
          </a:p>
          <a:p>
            <a:pPr marL="457200" indent="-457200">
              <a:buAutoNum type="arabicPeriod"/>
            </a:pPr>
            <a:r>
              <a:rPr lang="en-US" sz="2000" dirty="0">
                <a:solidFill>
                  <a:schemeClr val="accent1">
                    <a:lumMod val="50000"/>
                  </a:schemeClr>
                </a:solidFill>
                <a:ea typeface="+mn-lt"/>
                <a:cs typeface="+mn-lt"/>
              </a:rPr>
              <a:t>Problem definition</a:t>
            </a:r>
          </a:p>
          <a:p>
            <a:pPr marL="457200" indent="-457200">
              <a:buAutoNum type="arabicPeriod"/>
            </a:pPr>
            <a:r>
              <a:rPr lang="en-US" sz="2000" dirty="0">
                <a:solidFill>
                  <a:schemeClr val="accent1">
                    <a:lumMod val="50000"/>
                  </a:schemeClr>
                </a:solidFill>
                <a:ea typeface="+mn-lt"/>
                <a:cs typeface="+mn-lt"/>
              </a:rPr>
              <a:t>Research Objective</a:t>
            </a:r>
          </a:p>
          <a:p>
            <a:pPr marL="457200" indent="-457200">
              <a:buAutoNum type="arabicPeriod"/>
            </a:pPr>
            <a:r>
              <a:rPr lang="en-US" sz="2000" dirty="0">
                <a:solidFill>
                  <a:schemeClr val="accent1">
                    <a:lumMod val="50000"/>
                  </a:schemeClr>
                </a:solidFill>
                <a:ea typeface="+mn-lt"/>
                <a:cs typeface="+mn-lt"/>
              </a:rPr>
              <a:t>Research Methodology</a:t>
            </a:r>
          </a:p>
          <a:p>
            <a:pPr marL="457200" indent="-457200">
              <a:buAutoNum type="arabicPeriod"/>
            </a:pPr>
            <a:r>
              <a:rPr lang="en-US" sz="2000" dirty="0">
                <a:solidFill>
                  <a:schemeClr val="accent1">
                    <a:lumMod val="50000"/>
                  </a:schemeClr>
                </a:solidFill>
                <a:ea typeface="+mn-lt"/>
                <a:cs typeface="+mn-lt"/>
              </a:rPr>
              <a:t>Timeline</a:t>
            </a:r>
          </a:p>
          <a:p>
            <a:pPr marL="457200" indent="-457200">
              <a:buAutoNum type="arabicPeriod"/>
            </a:pPr>
            <a:r>
              <a:rPr lang="en-US" sz="2000" dirty="0">
                <a:solidFill>
                  <a:schemeClr val="accent1">
                    <a:lumMod val="50000"/>
                  </a:schemeClr>
                </a:solidFill>
                <a:ea typeface="+mn-lt"/>
                <a:cs typeface="+mn-lt"/>
              </a:rPr>
              <a:t>References</a:t>
            </a:r>
          </a:p>
        </p:txBody>
      </p:sp>
      <p:sp>
        <p:nvSpPr>
          <p:cNvPr id="18" name="Date Placeholder 17">
            <a:extLst>
              <a:ext uri="{FF2B5EF4-FFF2-40B4-BE49-F238E27FC236}">
                <a16:creationId xmlns:a16="http://schemas.microsoft.com/office/drawing/2014/main" id="{9340F6AA-F9FD-46A1-A761-C0CE6F626BA1}"/>
              </a:ext>
            </a:extLst>
          </p:cNvPr>
          <p:cNvSpPr>
            <a:spLocks noGrp="1"/>
          </p:cNvSpPr>
          <p:nvPr>
            <p:ph type="dt" sz="half" idx="10"/>
          </p:nvPr>
        </p:nvSpPr>
        <p:spPr>
          <a:xfrm>
            <a:off x="628652" y="6140304"/>
            <a:ext cx="3154896" cy="287075"/>
          </a:xfrm>
        </p:spPr>
        <p:txBody>
          <a:bodyPr/>
          <a:lstStyle/>
          <a:p>
            <a:r>
              <a:rPr lang="en-US" dirty="0">
                <a:solidFill>
                  <a:schemeClr val="accent1">
                    <a:lumMod val="50000"/>
                  </a:schemeClr>
                </a:solidFill>
              </a:rPr>
              <a:t>21/11/2024</a:t>
            </a:r>
          </a:p>
        </p:txBody>
      </p:sp>
      <p:sp>
        <p:nvSpPr>
          <p:cNvPr id="19" name="Footer Placeholder 18">
            <a:extLst>
              <a:ext uri="{FF2B5EF4-FFF2-40B4-BE49-F238E27FC236}">
                <a16:creationId xmlns:a16="http://schemas.microsoft.com/office/drawing/2014/main" id="{CBBB7DCC-419E-4462-B49C-E0F2281E7226}"/>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20" name="Slide Number Placeholder 19">
            <a:extLst>
              <a:ext uri="{FF2B5EF4-FFF2-40B4-BE49-F238E27FC236}">
                <a16:creationId xmlns:a16="http://schemas.microsoft.com/office/drawing/2014/main" id="{206A6756-4AD0-48B1-A2A6-221571B100C2}"/>
              </a:ext>
            </a:extLst>
          </p:cNvPr>
          <p:cNvSpPr>
            <a:spLocks noGrp="1"/>
          </p:cNvSpPr>
          <p:nvPr>
            <p:ph type="sldNum" sz="quarter" idx="12"/>
          </p:nvPr>
        </p:nvSpPr>
        <p:spPr>
          <a:xfrm>
            <a:off x="10821701" y="5672706"/>
            <a:ext cx="951908" cy="754673"/>
          </a:xfrm>
        </p:spPr>
        <p:txBody>
          <a:bodyPr/>
          <a:lstStyle/>
          <a:p>
            <a:fld id="{FB5BC9EA-4FEE-444B-92CE-4488B20DCBA7}" type="slidenum">
              <a:rPr lang="en-US" smtClean="0">
                <a:solidFill>
                  <a:schemeClr val="accent1">
                    <a:lumMod val="50000"/>
                  </a:schemeClr>
                </a:solidFill>
              </a:rPr>
              <a:pPr/>
              <a:t>2</a:t>
            </a:fld>
            <a:endParaRPr lang="en-US" dirty="0">
              <a:solidFill>
                <a:schemeClr val="accent1">
                  <a:lumMod val="50000"/>
                </a:schemeClr>
              </a:solidFill>
            </a:endParaRPr>
          </a:p>
        </p:txBody>
      </p:sp>
      <p:sp>
        <p:nvSpPr>
          <p:cNvPr id="4" name="Picture Placeholder 3">
            <a:extLst>
              <a:ext uri="{FF2B5EF4-FFF2-40B4-BE49-F238E27FC236}">
                <a16:creationId xmlns:a16="http://schemas.microsoft.com/office/drawing/2014/main" id="{D7124885-B88D-6A79-3A07-4B8A17E7DA89}"/>
              </a:ext>
            </a:extLst>
          </p:cNvPr>
          <p:cNvSpPr>
            <a:spLocks noGrp="1"/>
          </p:cNvSpPr>
          <p:nvPr>
            <p:ph type="pic" sz="quarter" idx="13"/>
          </p:nvPr>
        </p:nvSpPr>
        <p:spPr/>
        <p:txBody>
          <a:bodyPr/>
          <a:lstStyle/>
          <a:p>
            <a:r>
              <a:rPr lang="en-US" dirty="0"/>
              <a:t> </a:t>
            </a:r>
          </a:p>
        </p:txBody>
      </p:sp>
    </p:spTree>
    <p:extLst>
      <p:ext uri="{BB962C8B-B14F-4D97-AF65-F5344CB8AC3E}">
        <p14:creationId xmlns:p14="http://schemas.microsoft.com/office/powerpoint/2010/main" val="1144966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CA1E89-F74D-4164-B92E-2F5324CCDDE7}"/>
              </a:ext>
            </a:extLst>
          </p:cNvPr>
          <p:cNvSpPr>
            <a:spLocks noGrp="1"/>
          </p:cNvSpPr>
          <p:nvPr>
            <p:ph type="ctrTitle"/>
          </p:nvPr>
        </p:nvSpPr>
        <p:spPr>
          <a:xfrm>
            <a:off x="1027963" y="2517060"/>
            <a:ext cx="8145533" cy="1020797"/>
          </a:xfrm>
        </p:spPr>
        <p:txBody>
          <a:bodyPr/>
          <a:lstStyle/>
          <a:p>
            <a:r>
              <a:rPr lang="en-US" dirty="0">
                <a:solidFill>
                  <a:schemeClr val="accent1">
                    <a:lumMod val="50000"/>
                  </a:schemeClr>
                </a:solidFill>
              </a:rPr>
              <a:t>Summary</a:t>
            </a:r>
          </a:p>
        </p:txBody>
      </p:sp>
      <p:sp>
        <p:nvSpPr>
          <p:cNvPr id="15" name="Subtitle 14">
            <a:extLst>
              <a:ext uri="{FF2B5EF4-FFF2-40B4-BE49-F238E27FC236}">
                <a16:creationId xmlns:a16="http://schemas.microsoft.com/office/drawing/2014/main" id="{1F3F803E-A30E-4AFB-87E9-DCDDA41E15D5}"/>
              </a:ext>
            </a:extLst>
          </p:cNvPr>
          <p:cNvSpPr>
            <a:spLocks noGrp="1"/>
          </p:cNvSpPr>
          <p:nvPr>
            <p:ph type="subTitle" idx="1"/>
          </p:nvPr>
        </p:nvSpPr>
        <p:spPr>
          <a:xfrm>
            <a:off x="1027961" y="4269546"/>
            <a:ext cx="9106631" cy="1403153"/>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56" name="Picture Placeholder 55" descr="Office Desk with magazines and laptop">
            <a:extLst>
              <a:ext uri="{FF2B5EF4-FFF2-40B4-BE49-F238E27FC236}">
                <a16:creationId xmlns:a16="http://schemas.microsoft.com/office/drawing/2014/main" id="{851ACFD4-7AE2-413A-BD85-827474424325}"/>
              </a:ext>
            </a:extLst>
          </p:cNvPr>
          <p:cNvPicPr>
            <a:picLocks noGrp="1" noChangeAspect="1"/>
          </p:cNvPicPr>
          <p:nvPr>
            <p:ph type="pic" sz="quarter" idx="13"/>
          </p:nvPr>
        </p:nvPicPr>
        <p:blipFill rotWithShape="1">
          <a:blip r:embed="rId3"/>
          <a:srcRect t="5667" b="5667"/>
          <a:stretch/>
        </p:blipFill>
        <p:spPr>
          <a:xfrm>
            <a:off x="381383" y="365108"/>
            <a:ext cx="2569503" cy="1519237"/>
          </a:xfrm>
        </p:spPr>
      </p:pic>
      <p:pic>
        <p:nvPicPr>
          <p:cNvPr id="16" name="Picture Placeholder 15" descr="Peopple smiling looking at their phones">
            <a:extLst>
              <a:ext uri="{FF2B5EF4-FFF2-40B4-BE49-F238E27FC236}">
                <a16:creationId xmlns:a16="http://schemas.microsoft.com/office/drawing/2014/main" id="{951C9EE5-67DC-4D11-A65F-D5593538EB5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2951977" y="365108"/>
            <a:ext cx="2587752" cy="1519237"/>
          </a:xfrm>
        </p:spPr>
      </p:pic>
      <p:pic>
        <p:nvPicPr>
          <p:cNvPr id="59" name="Picture Placeholder 58" descr="Bearing, size, pencil, drawing">
            <a:extLst>
              <a:ext uri="{FF2B5EF4-FFF2-40B4-BE49-F238E27FC236}">
                <a16:creationId xmlns:a16="http://schemas.microsoft.com/office/drawing/2014/main" id="{D2240412-D79B-4C60-B913-5106FD854FAA}"/>
              </a:ext>
            </a:extLst>
          </p:cNvPr>
          <p:cNvPicPr>
            <a:picLocks noGrp="1" noChangeAspect="1"/>
          </p:cNvPicPr>
          <p:nvPr>
            <p:ph type="pic" sz="quarter" idx="15"/>
          </p:nvPr>
        </p:nvPicPr>
        <p:blipFill rotWithShape="1">
          <a:blip r:embed="rId5"/>
          <a:srcRect t="5966" b="5966"/>
          <a:stretch/>
        </p:blipFill>
        <p:spPr>
          <a:xfrm>
            <a:off x="5540820" y="365108"/>
            <a:ext cx="2587752" cy="1519237"/>
          </a:xfrm>
        </p:spPr>
      </p:pic>
      <p:pic>
        <p:nvPicPr>
          <p:cNvPr id="25" name="Picture Placeholder 24" descr="Office people meeting ">
            <a:extLst>
              <a:ext uri="{FF2B5EF4-FFF2-40B4-BE49-F238E27FC236}">
                <a16:creationId xmlns:a16="http://schemas.microsoft.com/office/drawing/2014/main" id="{9F31BB21-C729-4B21-98D7-F299E1DACE94}"/>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134743" y="365108"/>
            <a:ext cx="2587752" cy="1519237"/>
          </a:xfrm>
        </p:spPr>
      </p:pic>
      <p:sp>
        <p:nvSpPr>
          <p:cNvPr id="41" name="Date Placeholder 40">
            <a:extLst>
              <a:ext uri="{FF2B5EF4-FFF2-40B4-BE49-F238E27FC236}">
                <a16:creationId xmlns:a16="http://schemas.microsoft.com/office/drawing/2014/main" id="{85808145-1D42-47CB-B22D-2381B930B069}"/>
              </a:ext>
            </a:extLst>
          </p:cNvPr>
          <p:cNvSpPr>
            <a:spLocks noGrp="1"/>
          </p:cNvSpPr>
          <p:nvPr>
            <p:ph type="dt" sz="half" idx="10"/>
          </p:nvPr>
        </p:nvSpPr>
        <p:spPr>
          <a:xfrm>
            <a:off x="628652" y="6140304"/>
            <a:ext cx="3154896" cy="287075"/>
          </a:xfrm>
        </p:spPr>
        <p:txBody>
          <a:bodyPr/>
          <a:lstStyle/>
          <a:p>
            <a:r>
              <a:rPr lang="en-US" dirty="0"/>
              <a:t>2/4/20XX</a:t>
            </a:r>
          </a:p>
        </p:txBody>
      </p:sp>
      <p:sp>
        <p:nvSpPr>
          <p:cNvPr id="42" name="Footer Placeholder 41">
            <a:extLst>
              <a:ext uri="{FF2B5EF4-FFF2-40B4-BE49-F238E27FC236}">
                <a16:creationId xmlns:a16="http://schemas.microsoft.com/office/drawing/2014/main" id="{083788C2-6193-4C41-BDFE-949DB17F8725}"/>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43" name="Slide Number Placeholder 42">
            <a:extLst>
              <a:ext uri="{FF2B5EF4-FFF2-40B4-BE49-F238E27FC236}">
                <a16:creationId xmlns:a16="http://schemas.microsoft.com/office/drawing/2014/main" id="{6A41C43B-C2F7-4C15-9A68-278D666DA326}"/>
              </a:ext>
            </a:extLst>
          </p:cNvPr>
          <p:cNvSpPr>
            <a:spLocks noGrp="1"/>
          </p:cNvSpPr>
          <p:nvPr>
            <p:ph type="sldNum" sz="quarter" idx="12"/>
          </p:nvPr>
        </p:nvSpPr>
        <p:spPr>
          <a:xfrm>
            <a:off x="10821701" y="5672706"/>
            <a:ext cx="951908" cy="754673"/>
          </a:xfrm>
        </p:spPr>
        <p:txBody>
          <a:bodyPr/>
          <a:lstStyle/>
          <a:p>
            <a:fld id="{CE0B4D92-8F8B-47B9-9884-2F4ECA2EC99E}" type="slidenum">
              <a:rPr lang="en-US" smtClean="0"/>
              <a:pPr/>
              <a:t>20</a:t>
            </a:fld>
            <a:endParaRPr lang="en-US" dirty="0"/>
          </a:p>
        </p:txBody>
      </p:sp>
    </p:spTree>
    <p:extLst>
      <p:ext uri="{BB962C8B-B14F-4D97-AF65-F5344CB8AC3E}">
        <p14:creationId xmlns:p14="http://schemas.microsoft.com/office/powerpoint/2010/main" val="39041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644-5F5A-4E5B-BA28-DE6E222EB900}"/>
              </a:ext>
            </a:extLst>
          </p:cNvPr>
          <p:cNvSpPr>
            <a:spLocks noGrp="1"/>
          </p:cNvSpPr>
          <p:nvPr>
            <p:ph type="ctrTitle"/>
          </p:nvPr>
        </p:nvSpPr>
        <p:spPr>
          <a:xfrm>
            <a:off x="861024" y="860615"/>
            <a:ext cx="4973746" cy="3426107"/>
          </a:xfrm>
        </p:spPr>
        <p:txBody>
          <a:bodyPr/>
          <a:lstStyle/>
          <a:p>
            <a:r>
              <a:rPr lang="en-US" dirty="0">
                <a:solidFill>
                  <a:schemeClr val="accent1">
                    <a:lumMod val="50000"/>
                  </a:schemeClr>
                </a:solidFill>
              </a:rPr>
              <a:t>Thank you</a:t>
            </a:r>
          </a:p>
        </p:txBody>
      </p:sp>
      <p:sp>
        <p:nvSpPr>
          <p:cNvPr id="3" name="Subtitle 2">
            <a:extLst>
              <a:ext uri="{FF2B5EF4-FFF2-40B4-BE49-F238E27FC236}">
                <a16:creationId xmlns:a16="http://schemas.microsoft.com/office/drawing/2014/main" id="{893C76A6-847B-4C82-B5E0-00AA09AD00A5}"/>
              </a:ext>
            </a:extLst>
          </p:cNvPr>
          <p:cNvSpPr>
            <a:spLocks noGrp="1"/>
          </p:cNvSpPr>
          <p:nvPr>
            <p:ph type="subTitle" idx="1"/>
          </p:nvPr>
        </p:nvSpPr>
        <p:spPr>
          <a:xfrm>
            <a:off x="846826" y="5184479"/>
            <a:ext cx="5249174" cy="660166"/>
          </a:xfrm>
        </p:spPr>
        <p:txBody>
          <a:bodyPr/>
          <a:lstStyle/>
          <a:p>
            <a:r>
              <a:rPr lang="en-US" dirty="0">
                <a:solidFill>
                  <a:schemeClr val="accent1">
                    <a:lumMod val="50000"/>
                  </a:schemeClr>
                </a:solidFill>
              </a:rPr>
              <a:t> </a:t>
            </a:r>
          </a:p>
        </p:txBody>
      </p:sp>
      <p:sp>
        <p:nvSpPr>
          <p:cNvPr id="27" name="Date Placeholder 26">
            <a:extLst>
              <a:ext uri="{FF2B5EF4-FFF2-40B4-BE49-F238E27FC236}">
                <a16:creationId xmlns:a16="http://schemas.microsoft.com/office/drawing/2014/main" id="{2A78338C-8C66-4E15-9C44-D88273C2E6DF}"/>
              </a:ext>
            </a:extLst>
          </p:cNvPr>
          <p:cNvSpPr>
            <a:spLocks noGrp="1"/>
          </p:cNvSpPr>
          <p:nvPr>
            <p:ph type="dt" sz="half" idx="10"/>
          </p:nvPr>
        </p:nvSpPr>
        <p:spPr>
          <a:xfrm>
            <a:off x="628652" y="6140304"/>
            <a:ext cx="3154896" cy="287075"/>
          </a:xfrm>
        </p:spPr>
        <p:txBody>
          <a:bodyPr/>
          <a:lstStyle/>
          <a:p>
            <a:r>
              <a:rPr lang="en-US" dirty="0">
                <a:solidFill>
                  <a:schemeClr val="accent1">
                    <a:lumMod val="50000"/>
                  </a:schemeClr>
                </a:solidFill>
              </a:rPr>
              <a:t>21/11/2024</a:t>
            </a:r>
          </a:p>
        </p:txBody>
      </p:sp>
      <p:pic>
        <p:nvPicPr>
          <p:cNvPr id="101" name="Picture Placeholder 100" descr="Office Desk with keyboard, pencil, notebook, reading glasses, phome">
            <a:extLst>
              <a:ext uri="{FF2B5EF4-FFF2-40B4-BE49-F238E27FC236}">
                <a16:creationId xmlns:a16="http://schemas.microsoft.com/office/drawing/2014/main" id="{FB375E85-E1B2-43CF-B21B-9B8C2110B7F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40805" y="346969"/>
            <a:ext cx="4308475" cy="5669280"/>
          </a:xfrm>
        </p:spPr>
      </p:pic>
      <p:sp>
        <p:nvSpPr>
          <p:cNvPr id="28" name="Footer Placeholder 27">
            <a:extLst>
              <a:ext uri="{FF2B5EF4-FFF2-40B4-BE49-F238E27FC236}">
                <a16:creationId xmlns:a16="http://schemas.microsoft.com/office/drawing/2014/main" id="{F13935AE-5DF2-446C-8700-C187C6E71514}"/>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29" name="Slide Number Placeholder 28">
            <a:extLst>
              <a:ext uri="{FF2B5EF4-FFF2-40B4-BE49-F238E27FC236}">
                <a16:creationId xmlns:a16="http://schemas.microsoft.com/office/drawing/2014/main" id="{A71A34B9-CDBE-4F6F-A2CD-04C420DB3455}"/>
              </a:ext>
            </a:extLst>
          </p:cNvPr>
          <p:cNvSpPr>
            <a:spLocks noGrp="1"/>
          </p:cNvSpPr>
          <p:nvPr>
            <p:ph type="sldNum" sz="quarter" idx="12"/>
          </p:nvPr>
        </p:nvSpPr>
        <p:spPr>
          <a:xfrm>
            <a:off x="10821701" y="5672706"/>
            <a:ext cx="951908" cy="754673"/>
          </a:xfrm>
        </p:spPr>
        <p:txBody>
          <a:bodyPr/>
          <a:lstStyle/>
          <a:p>
            <a:fld id="{42B7CBA4-B6F8-42AF-9F87-A3019C537482}" type="slidenum">
              <a:rPr lang="en-US" smtClean="0">
                <a:solidFill>
                  <a:schemeClr val="accent1">
                    <a:lumMod val="50000"/>
                  </a:schemeClr>
                </a:solidFill>
              </a:rPr>
              <a:pPr/>
              <a:t>21</a:t>
            </a:fld>
            <a:endParaRPr lang="en-US" dirty="0">
              <a:solidFill>
                <a:schemeClr val="accent1">
                  <a:lumMod val="50000"/>
                </a:schemeClr>
              </a:solidFill>
            </a:endParaRPr>
          </a:p>
        </p:txBody>
      </p:sp>
    </p:spTree>
    <p:extLst>
      <p:ext uri="{BB962C8B-B14F-4D97-AF65-F5344CB8AC3E}">
        <p14:creationId xmlns:p14="http://schemas.microsoft.com/office/powerpoint/2010/main" val="16044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dirty="0">
                <a:solidFill>
                  <a:schemeClr val="accent1">
                    <a:lumMod val="50000"/>
                  </a:schemeClr>
                </a:solidFill>
              </a:rPr>
              <a:t>Introduction</a:t>
            </a: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Background</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3</a:t>
            </a:fld>
            <a:endParaRPr lang="en-US" dirty="0">
              <a:solidFill>
                <a:schemeClr val="accent1">
                  <a:lumMod val="50000"/>
                </a:schemeClr>
              </a:solidFill>
            </a:endParaRPr>
          </a:p>
        </p:txBody>
      </p:sp>
    </p:spTree>
    <p:extLst>
      <p:ext uri="{BB962C8B-B14F-4D97-AF65-F5344CB8AC3E}">
        <p14:creationId xmlns:p14="http://schemas.microsoft.com/office/powerpoint/2010/main" val="192334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D98B-021F-7958-D69D-9316212C5B4A}"/>
              </a:ext>
            </a:extLst>
          </p:cNvPr>
          <p:cNvSpPr>
            <a:spLocks noGrp="1"/>
          </p:cNvSpPr>
          <p:nvPr>
            <p:ph type="ctrTitle"/>
          </p:nvPr>
        </p:nvSpPr>
        <p:spPr/>
        <p:txBody>
          <a:bodyPr>
            <a:normAutofit/>
          </a:bodyPr>
          <a:lstStyle/>
          <a:p>
            <a:r>
              <a:rPr lang="en-US" sz="2000" dirty="0">
                <a:solidFill>
                  <a:schemeClr val="accent1">
                    <a:lumMod val="50000"/>
                  </a:schemeClr>
                </a:solidFill>
              </a:rPr>
              <a:t>The growth of cybersecurity threats is increasing daily, with attackers using advanced evasion techniques such as obfuscation, encryption, polymorphism, and behavior manipulation. </a:t>
            </a:r>
            <a:br>
              <a:rPr lang="en-US" sz="2000" dirty="0">
                <a:solidFill>
                  <a:schemeClr val="accent1">
                    <a:lumMod val="50000"/>
                  </a:schemeClr>
                </a:solidFill>
              </a:rPr>
            </a:br>
            <a:endParaRPr lang="en-US" sz="2000" dirty="0">
              <a:solidFill>
                <a:schemeClr val="accent1">
                  <a:lumMod val="50000"/>
                </a:schemeClr>
              </a:solidFill>
            </a:endParaRPr>
          </a:p>
        </p:txBody>
      </p:sp>
      <p:sp>
        <p:nvSpPr>
          <p:cNvPr id="3" name="Subtitle 2">
            <a:extLst>
              <a:ext uri="{FF2B5EF4-FFF2-40B4-BE49-F238E27FC236}">
                <a16:creationId xmlns:a16="http://schemas.microsoft.com/office/drawing/2014/main" id="{20D335F5-81E4-8DB3-89C7-3E92B24C8918}"/>
              </a:ext>
            </a:extLst>
          </p:cNvPr>
          <p:cNvSpPr>
            <a:spLocks noGrp="1"/>
          </p:cNvSpPr>
          <p:nvPr>
            <p:ph type="subTitle" idx="1"/>
          </p:nvPr>
        </p:nvSpPr>
        <p:spPr/>
        <p:txBody>
          <a:bodyPr/>
          <a:lstStyle/>
          <a:p>
            <a:r>
              <a:rPr lang="en-US" dirty="0"/>
              <a:t> </a:t>
            </a:r>
          </a:p>
        </p:txBody>
      </p:sp>
      <p:pic>
        <p:nvPicPr>
          <p:cNvPr id="6" name="Picture Placeholder 5" descr="A computer with a lock on the screen&#10;&#10;Description automatically generated">
            <a:extLst>
              <a:ext uri="{FF2B5EF4-FFF2-40B4-BE49-F238E27FC236}">
                <a16:creationId xmlns:a16="http://schemas.microsoft.com/office/drawing/2014/main" id="{3E354FDC-2E44-4577-4654-FDB5083A983D}"/>
              </a:ext>
            </a:extLst>
          </p:cNvPr>
          <p:cNvPicPr>
            <a:picLocks noGrp="1" noChangeAspect="1"/>
          </p:cNvPicPr>
          <p:nvPr>
            <p:ph type="pic" sz="quarter" idx="13"/>
          </p:nvPr>
        </p:nvPicPr>
        <p:blipFill>
          <a:blip r:embed="rId2"/>
          <a:srcRect l="20316" t="1703" r="11328"/>
          <a:stretch/>
        </p:blipFill>
        <p:spPr>
          <a:xfrm>
            <a:off x="416859" y="349624"/>
            <a:ext cx="6252882" cy="6158752"/>
          </a:xfrm>
        </p:spPr>
      </p:pic>
    </p:spTree>
    <p:extLst>
      <p:ext uri="{BB962C8B-B14F-4D97-AF65-F5344CB8AC3E}">
        <p14:creationId xmlns:p14="http://schemas.microsoft.com/office/powerpoint/2010/main" val="391357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3CC3-8930-AEF8-7D1A-BCB6A4361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3F091-A2A5-058E-DB18-9B10C7C25124}"/>
              </a:ext>
            </a:extLst>
          </p:cNvPr>
          <p:cNvSpPr>
            <a:spLocks noGrp="1"/>
          </p:cNvSpPr>
          <p:nvPr>
            <p:ph type="title"/>
          </p:nvPr>
        </p:nvSpPr>
        <p:spPr/>
        <p:txBody>
          <a:bodyPr/>
          <a:lstStyle/>
          <a:p>
            <a:r>
              <a:rPr lang="en-US" dirty="0">
                <a:solidFill>
                  <a:schemeClr val="accent1">
                    <a:lumMod val="50000"/>
                  </a:schemeClr>
                </a:solidFill>
              </a:rPr>
              <a:t>Obfuscation techniques </a:t>
            </a: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DDBCE86E-2CB8-5096-ADEB-D23F7871BBF3}"/>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Code Obfuscation:</a:t>
            </a:r>
          </a:p>
          <a:p>
            <a:pPr lvl="1"/>
            <a:r>
              <a:rPr lang="en-US" sz="1800" dirty="0">
                <a:solidFill>
                  <a:schemeClr val="accent1">
                    <a:lumMod val="50000"/>
                  </a:schemeClr>
                </a:solidFill>
              </a:rPr>
              <a:t>modifying the binary code to make it more difficult and less readable.</a:t>
            </a:r>
          </a:p>
          <a:p>
            <a:r>
              <a:rPr lang="en-US" sz="2000" dirty="0">
                <a:solidFill>
                  <a:schemeClr val="accent1">
                    <a:lumMod val="50000"/>
                  </a:schemeClr>
                </a:solidFill>
              </a:rPr>
              <a:t>Encryption and encoding:</a:t>
            </a:r>
          </a:p>
          <a:p>
            <a:pPr lvl="1"/>
            <a:r>
              <a:rPr lang="en-US" sz="1800" dirty="0">
                <a:solidFill>
                  <a:schemeClr val="accent1">
                    <a:lumMod val="50000"/>
                  </a:schemeClr>
                </a:solidFill>
              </a:rPr>
              <a:t>encrypting data within malware to make it unreadable without decryption.</a:t>
            </a:r>
          </a:p>
          <a:p>
            <a:r>
              <a:rPr lang="en-US" sz="2000" dirty="0">
                <a:solidFill>
                  <a:schemeClr val="accent1">
                    <a:lumMod val="50000"/>
                  </a:schemeClr>
                </a:solidFill>
              </a:rPr>
              <a:t>Polymorphism: </a:t>
            </a:r>
          </a:p>
          <a:p>
            <a:pPr lvl="1"/>
            <a:r>
              <a:rPr lang="en-US" sz="1800" dirty="0">
                <a:solidFill>
                  <a:schemeClr val="accent1">
                    <a:lumMod val="50000"/>
                  </a:schemeClr>
                </a:solidFill>
              </a:rPr>
              <a:t>that code change itself at every time, it’s also avoided detection by signature-based antivirus software.</a:t>
            </a:r>
          </a:p>
        </p:txBody>
      </p:sp>
      <p:sp>
        <p:nvSpPr>
          <p:cNvPr id="4" name="Footer Placeholder 3">
            <a:extLst>
              <a:ext uri="{FF2B5EF4-FFF2-40B4-BE49-F238E27FC236}">
                <a16:creationId xmlns:a16="http://schemas.microsoft.com/office/drawing/2014/main" id="{56F0D38E-ADF1-359B-BAE9-F5FF46264CC8}"/>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6AF95097-FE5E-E38B-6E09-2240F2CBA0BB}"/>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0A724215-E339-CF8D-BA32-1FA40C0CDF9C}"/>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5</a:t>
            </a:fld>
            <a:endParaRPr lang="en-US" dirty="0">
              <a:solidFill>
                <a:schemeClr val="accent1">
                  <a:lumMod val="50000"/>
                </a:schemeClr>
              </a:solidFill>
            </a:endParaRPr>
          </a:p>
        </p:txBody>
      </p:sp>
    </p:spTree>
    <p:extLst>
      <p:ext uri="{BB962C8B-B14F-4D97-AF65-F5344CB8AC3E}">
        <p14:creationId xmlns:p14="http://schemas.microsoft.com/office/powerpoint/2010/main" val="238631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3CC3-8930-AEF8-7D1A-BCB6A4361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3F091-A2A5-058E-DB18-9B10C7C25124}"/>
              </a:ext>
            </a:extLst>
          </p:cNvPr>
          <p:cNvSpPr>
            <a:spLocks noGrp="1"/>
          </p:cNvSpPr>
          <p:nvPr>
            <p:ph type="title"/>
          </p:nvPr>
        </p:nvSpPr>
        <p:spPr/>
        <p:txBody>
          <a:bodyPr/>
          <a:lstStyle/>
          <a:p>
            <a:r>
              <a:rPr lang="en-US" dirty="0">
                <a:solidFill>
                  <a:schemeClr val="accent1">
                    <a:lumMod val="50000"/>
                  </a:schemeClr>
                </a:solidFill>
              </a:rPr>
              <a:t>Signature-based detection</a:t>
            </a: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DDBCE86E-2CB8-5096-ADEB-D23F7871BBF3}"/>
              </a:ext>
            </a:extLst>
          </p:cNvPr>
          <p:cNvSpPr>
            <a:spLocks noGrp="1"/>
          </p:cNvSpPr>
          <p:nvPr>
            <p:ph sz="quarter" idx="13"/>
          </p:nvPr>
        </p:nvSpPr>
        <p:spPr>
          <a:xfrm>
            <a:off x="418391" y="1902178"/>
            <a:ext cx="10306053" cy="4114801"/>
          </a:xfrm>
        </p:spPr>
        <p:txBody>
          <a:bodyPr/>
          <a:lstStyle/>
          <a:p>
            <a:r>
              <a:rPr lang="en-US" sz="2000" dirty="0">
                <a:solidFill>
                  <a:schemeClr val="accent1">
                    <a:lumMod val="50000"/>
                  </a:schemeClr>
                </a:solidFill>
              </a:rPr>
              <a:t> Signature Matching: Compares file code or behavior against a database of known malware signatures.</a:t>
            </a:r>
          </a:p>
          <a:p>
            <a:r>
              <a:rPr lang="en-US" sz="2000" dirty="0">
                <a:solidFill>
                  <a:schemeClr val="accent1">
                    <a:lumMod val="50000"/>
                  </a:schemeClr>
                </a:solidFill>
              </a:rPr>
              <a:t>Efficiency: Quickly identifies known threats with minimal computational overhead.</a:t>
            </a:r>
          </a:p>
          <a:p>
            <a:r>
              <a:rPr lang="en-US" sz="2000" dirty="0">
                <a:solidFill>
                  <a:schemeClr val="accent1">
                    <a:lumMod val="50000"/>
                  </a:schemeClr>
                </a:solidFill>
              </a:rPr>
              <a:t>Threat Categorization &amp; Pattern Recognition : Groups detected malware into specific types (e.g., virus, Trojan, ransomware), Leverages consistent patterns in known signatures for categorization.</a:t>
            </a:r>
          </a:p>
          <a:p>
            <a:r>
              <a:rPr lang="en-US" sz="2000" dirty="0">
                <a:solidFill>
                  <a:schemeClr val="accent1">
                    <a:lumMod val="50000"/>
                  </a:schemeClr>
                </a:solidFill>
              </a:rPr>
              <a:t>Database Dependency: Relies on the accuracy and completeness of the signature database for effective classification.</a:t>
            </a:r>
          </a:p>
        </p:txBody>
      </p:sp>
      <p:sp>
        <p:nvSpPr>
          <p:cNvPr id="4" name="Footer Placeholder 3">
            <a:extLst>
              <a:ext uri="{FF2B5EF4-FFF2-40B4-BE49-F238E27FC236}">
                <a16:creationId xmlns:a16="http://schemas.microsoft.com/office/drawing/2014/main" id="{56F0D38E-ADF1-359B-BAE9-F5FF46264CC8}"/>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6AF95097-FE5E-E38B-6E09-2240F2CBA0BB}"/>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0A724215-E339-CF8D-BA32-1FA40C0CDF9C}"/>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6</a:t>
            </a:fld>
            <a:endParaRPr lang="en-US" dirty="0">
              <a:solidFill>
                <a:schemeClr val="accent1">
                  <a:lumMod val="50000"/>
                </a:schemeClr>
              </a:solidFill>
            </a:endParaRPr>
          </a:p>
        </p:txBody>
      </p:sp>
    </p:spTree>
    <p:extLst>
      <p:ext uri="{BB962C8B-B14F-4D97-AF65-F5344CB8AC3E}">
        <p14:creationId xmlns:p14="http://schemas.microsoft.com/office/powerpoint/2010/main" val="242870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1785-D7F5-175F-BAF6-2223A701F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B33B2-FFF3-C908-0515-ADFB8D784755}"/>
              </a:ext>
            </a:extLst>
          </p:cNvPr>
          <p:cNvSpPr>
            <a:spLocks noGrp="1"/>
          </p:cNvSpPr>
          <p:nvPr>
            <p:ph type="title"/>
          </p:nvPr>
        </p:nvSpPr>
        <p:spPr/>
        <p:txBody>
          <a:bodyPr/>
          <a:lstStyle/>
          <a:p>
            <a:pPr lvl="1"/>
            <a:r>
              <a:rPr lang="en-US" dirty="0">
                <a:solidFill>
                  <a:schemeClr val="accent1">
                    <a:lumMod val="50000"/>
                  </a:schemeClr>
                </a:solidFill>
              </a:rPr>
              <a:t>Heuristic-based detection</a:t>
            </a:r>
          </a:p>
        </p:txBody>
      </p:sp>
      <p:sp>
        <p:nvSpPr>
          <p:cNvPr id="3" name="Content Placeholder 2">
            <a:extLst>
              <a:ext uri="{FF2B5EF4-FFF2-40B4-BE49-F238E27FC236}">
                <a16:creationId xmlns:a16="http://schemas.microsoft.com/office/drawing/2014/main" id="{1EB66D3D-3A40-7BDA-FB50-762040412D94}"/>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Behavioral Analysis: Observes how a file or process behaves, identifying deviations from normal patterns.</a:t>
            </a:r>
          </a:p>
          <a:p>
            <a:r>
              <a:rPr lang="en-US" sz="2000" dirty="0">
                <a:solidFill>
                  <a:schemeClr val="accent1">
                    <a:lumMod val="50000"/>
                  </a:schemeClr>
                </a:solidFill>
              </a:rPr>
              <a:t>Dynamic Analysis: Executes suspicious code in a controlled environment to detect malicious activity.</a:t>
            </a:r>
          </a:p>
          <a:p>
            <a:r>
              <a:rPr lang="en-US" sz="2000" dirty="0">
                <a:solidFill>
                  <a:schemeClr val="accent1">
                    <a:lumMod val="50000"/>
                  </a:schemeClr>
                </a:solidFill>
              </a:rPr>
              <a:t>Feature Extraction: Analyzes behaviors (e.g., network traffic, memory usage) to group threats into categories.</a:t>
            </a:r>
          </a:p>
        </p:txBody>
      </p:sp>
      <p:sp>
        <p:nvSpPr>
          <p:cNvPr id="4" name="Footer Placeholder 3">
            <a:extLst>
              <a:ext uri="{FF2B5EF4-FFF2-40B4-BE49-F238E27FC236}">
                <a16:creationId xmlns:a16="http://schemas.microsoft.com/office/drawing/2014/main" id="{44823D80-27CB-C45E-E102-0F70C09E4735}"/>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B0587262-ACCE-1B90-0172-1C323A03D71A}"/>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B47B006B-2668-27AD-D4E2-B16A1EF9968E}"/>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7</a:t>
            </a:fld>
            <a:endParaRPr lang="en-US" dirty="0">
              <a:solidFill>
                <a:schemeClr val="accent1">
                  <a:lumMod val="50000"/>
                </a:schemeClr>
              </a:solidFill>
            </a:endParaRPr>
          </a:p>
        </p:txBody>
      </p:sp>
    </p:spTree>
    <p:extLst>
      <p:ext uri="{BB962C8B-B14F-4D97-AF65-F5344CB8AC3E}">
        <p14:creationId xmlns:p14="http://schemas.microsoft.com/office/powerpoint/2010/main" val="290737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8F8D-4308-370D-D239-4CE37E0511C9}"/>
              </a:ext>
            </a:extLst>
          </p:cNvPr>
          <p:cNvSpPr>
            <a:spLocks noGrp="1"/>
          </p:cNvSpPr>
          <p:nvPr>
            <p:ph type="title"/>
          </p:nvPr>
        </p:nvSpPr>
        <p:spPr/>
        <p:txBody>
          <a:bodyPr/>
          <a:lstStyle/>
          <a:p>
            <a:pPr lvl="1"/>
            <a:r>
              <a:rPr lang="en-US" dirty="0">
                <a:solidFill>
                  <a:schemeClr val="accent1">
                    <a:lumMod val="50000"/>
                  </a:schemeClr>
                </a:solidFill>
              </a:rPr>
              <a:t>Machine Learning-based detection</a:t>
            </a:r>
          </a:p>
        </p:txBody>
      </p:sp>
      <p:sp>
        <p:nvSpPr>
          <p:cNvPr id="3" name="Content Placeholder 2">
            <a:extLst>
              <a:ext uri="{FF2B5EF4-FFF2-40B4-BE49-F238E27FC236}">
                <a16:creationId xmlns:a16="http://schemas.microsoft.com/office/drawing/2014/main" id="{ADD45C06-924E-0782-094E-98A4B91210FC}"/>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Feature Extraction: Uses algorithms to identify patterns in data, such as file attributes or behavior.</a:t>
            </a:r>
          </a:p>
          <a:p>
            <a:r>
              <a:rPr lang="en-US" sz="2000" dirty="0">
                <a:solidFill>
                  <a:schemeClr val="accent1">
                    <a:lumMod val="50000"/>
                  </a:schemeClr>
                </a:solidFill>
              </a:rPr>
              <a:t>Anomaly Detection: Flags outliers by comparing activities against normal baseline behavior.</a:t>
            </a:r>
          </a:p>
          <a:p>
            <a:r>
              <a:rPr lang="en-US" sz="2000" dirty="0">
                <a:solidFill>
                  <a:schemeClr val="accent1">
                    <a:lumMod val="50000"/>
                  </a:schemeClr>
                </a:solidFill>
              </a:rPr>
              <a:t>Real-Time Monitoring: Employs predictive models to identify threats as they occur.</a:t>
            </a:r>
          </a:p>
          <a:p>
            <a:r>
              <a:rPr lang="en-US" sz="2000" dirty="0">
                <a:solidFill>
                  <a:schemeClr val="accent1">
                    <a:lumMod val="50000"/>
                  </a:schemeClr>
                </a:solidFill>
              </a:rPr>
              <a:t>Multi-Label Classification: Categorizes threats into multiple families (e.g., ransomware, spyware, worms).</a:t>
            </a:r>
          </a:p>
          <a:p>
            <a:r>
              <a:rPr lang="en-US" sz="2000" dirty="0">
                <a:solidFill>
                  <a:schemeClr val="accent1">
                    <a:lumMod val="50000"/>
                  </a:schemeClr>
                </a:solidFill>
              </a:rPr>
              <a:t>Behavioral Grouping: Clusters similar behaviors to group unidentified threats.</a:t>
            </a:r>
          </a:p>
          <a:p>
            <a:r>
              <a:rPr lang="en-US" sz="2000" dirty="0">
                <a:solidFill>
                  <a:schemeClr val="accent1">
                    <a:lumMod val="50000"/>
                  </a:schemeClr>
                </a:solidFill>
              </a:rPr>
              <a:t>Model Specialization: Uses advanced architectures (e.g., CNNs, RNNs) to classify malware with high precision.</a:t>
            </a:r>
          </a:p>
        </p:txBody>
      </p:sp>
      <p:sp>
        <p:nvSpPr>
          <p:cNvPr id="4" name="Footer Placeholder 3">
            <a:extLst>
              <a:ext uri="{FF2B5EF4-FFF2-40B4-BE49-F238E27FC236}">
                <a16:creationId xmlns:a16="http://schemas.microsoft.com/office/drawing/2014/main" id="{4F17D6D8-791D-0EB3-8391-0580153A580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375FBECE-38BB-39A0-1FB9-5E6F31165F35}"/>
              </a:ext>
            </a:extLst>
          </p:cNvPr>
          <p:cNvSpPr>
            <a:spLocks noGrp="1"/>
          </p:cNvSpPr>
          <p:nvPr>
            <p:ph type="dt" sz="half" idx="10"/>
          </p:nvPr>
        </p:nvSpPr>
        <p:spPr/>
        <p:txBody>
          <a:bodyPr/>
          <a:lstStyle/>
          <a:p>
            <a:r>
              <a:rPr lang="en-US" dirty="0"/>
              <a:t>2/4/20XX</a:t>
            </a:r>
          </a:p>
          <a:p>
            <a:endParaRPr lang="en-US" dirty="0"/>
          </a:p>
        </p:txBody>
      </p:sp>
      <p:sp>
        <p:nvSpPr>
          <p:cNvPr id="6" name="Slide Number Placeholder 5">
            <a:extLst>
              <a:ext uri="{FF2B5EF4-FFF2-40B4-BE49-F238E27FC236}">
                <a16:creationId xmlns:a16="http://schemas.microsoft.com/office/drawing/2014/main" id="{87F9D131-7D4D-8701-3561-81AD2D7F4009}"/>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8</a:t>
            </a:fld>
            <a:endParaRPr lang="en-US" dirty="0">
              <a:solidFill>
                <a:schemeClr val="accent1">
                  <a:lumMod val="50000"/>
                </a:schemeClr>
              </a:solidFill>
            </a:endParaRPr>
          </a:p>
        </p:txBody>
      </p:sp>
    </p:spTree>
    <p:extLst>
      <p:ext uri="{BB962C8B-B14F-4D97-AF65-F5344CB8AC3E}">
        <p14:creationId xmlns:p14="http://schemas.microsoft.com/office/powerpoint/2010/main" val="271144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691C-9B2F-0AC3-C0C6-6D780265C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348CD-1193-1512-4431-E2CD37388347}"/>
              </a:ext>
            </a:extLst>
          </p:cNvPr>
          <p:cNvSpPr>
            <a:spLocks noGrp="1"/>
          </p:cNvSpPr>
          <p:nvPr>
            <p:ph type="title"/>
          </p:nvPr>
        </p:nvSpPr>
        <p:spPr/>
        <p:txBody>
          <a:bodyPr/>
          <a:lstStyle/>
          <a:p>
            <a:br>
              <a:rPr lang="en-US" dirty="0">
                <a:solidFill>
                  <a:schemeClr val="accent1">
                    <a:lumMod val="50000"/>
                  </a:schemeClr>
                </a:solidFill>
              </a:rPr>
            </a:br>
            <a:r>
              <a:rPr lang="en-US" dirty="0">
                <a:solidFill>
                  <a:schemeClr val="accent1">
                    <a:lumMod val="50000"/>
                  </a:schemeClr>
                </a:solidFill>
              </a:rPr>
              <a:t>Behavior-based detection</a:t>
            </a:r>
            <a:br>
              <a:rPr lang="en-US" dirty="0">
                <a:solidFill>
                  <a:schemeClr val="accent1">
                    <a:lumMod val="50000"/>
                  </a:schemeClr>
                </a:solidFill>
              </a:rPr>
            </a:b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8A77ECCF-5BB1-8075-7956-E5AC98110D45}"/>
              </a:ext>
            </a:extLst>
          </p:cNvPr>
          <p:cNvSpPr>
            <a:spLocks noGrp="1"/>
          </p:cNvSpPr>
          <p:nvPr>
            <p:ph sz="quarter" idx="13"/>
          </p:nvPr>
        </p:nvSpPr>
        <p:spPr>
          <a:xfrm>
            <a:off x="418391" y="2322512"/>
            <a:ext cx="10403309" cy="3817791"/>
          </a:xfrm>
        </p:spPr>
        <p:txBody>
          <a:bodyPr/>
          <a:lstStyle/>
          <a:p>
            <a:pPr marL="0" indent="0">
              <a:buNone/>
            </a:pPr>
            <a:r>
              <a:rPr lang="en-US" sz="2000" dirty="0">
                <a:solidFill>
                  <a:schemeClr val="accent1">
                    <a:lumMod val="50000"/>
                  </a:schemeClr>
                </a:solidFill>
              </a:rPr>
              <a:t>Real-Time Monitoring: Observes system processes, file executions, and network activities for unusual behavior.</a:t>
            </a:r>
          </a:p>
          <a:p>
            <a:pPr marL="0" indent="0">
              <a:buNone/>
            </a:pPr>
            <a:r>
              <a:rPr lang="en-US" sz="2000" dirty="0">
                <a:solidFill>
                  <a:schemeClr val="accent1">
                    <a:lumMod val="50000"/>
                  </a:schemeClr>
                </a:solidFill>
              </a:rPr>
              <a:t>Behavioral Signatures: Identifies threats based on predefined malicious behavior patterns.</a:t>
            </a:r>
          </a:p>
          <a:p>
            <a:pPr marL="0" indent="0">
              <a:buNone/>
            </a:pPr>
            <a:r>
              <a:rPr lang="en-US" sz="2000" dirty="0">
                <a:solidFill>
                  <a:schemeClr val="accent1">
                    <a:lumMod val="50000"/>
                  </a:schemeClr>
                </a:solidFill>
              </a:rPr>
              <a:t>Dynamic Sandboxing: Runs suspicious files or programs in a controlled environment to analyze their behavior.</a:t>
            </a:r>
          </a:p>
          <a:p>
            <a:pPr marL="0" indent="0">
              <a:buNone/>
            </a:pPr>
            <a:r>
              <a:rPr lang="en-US" sz="2000" dirty="0">
                <a:solidFill>
                  <a:schemeClr val="accent1">
                    <a:lumMod val="50000"/>
                  </a:schemeClr>
                </a:solidFill>
              </a:rPr>
              <a:t>Action Profiling: Groups malware based on specific actions, such as file encryption (ransomware) or keystroke logging (spyware).</a:t>
            </a:r>
          </a:p>
          <a:p>
            <a:pPr marL="0" indent="0">
              <a:buNone/>
            </a:pPr>
            <a:r>
              <a:rPr lang="en-US" sz="2000" dirty="0">
                <a:solidFill>
                  <a:schemeClr val="accent1">
                    <a:lumMod val="50000"/>
                  </a:schemeClr>
                </a:solidFill>
              </a:rPr>
              <a:t>Dynamic Threat Categorization: Uses observed patterns to classify threats in real-time.</a:t>
            </a:r>
          </a:p>
        </p:txBody>
      </p:sp>
      <p:sp>
        <p:nvSpPr>
          <p:cNvPr id="4" name="Footer Placeholder 3">
            <a:extLst>
              <a:ext uri="{FF2B5EF4-FFF2-40B4-BE49-F238E27FC236}">
                <a16:creationId xmlns:a16="http://schemas.microsoft.com/office/drawing/2014/main" id="{578AEE23-40F7-0E97-4B0C-77020E91D259}"/>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E140087B-4E78-C9B7-435B-E0386B7A598E}"/>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CA339D96-D082-AD11-798D-6C0DCF32BE47}"/>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9</a:t>
            </a:fld>
            <a:endParaRPr lang="en-US" dirty="0">
              <a:solidFill>
                <a:schemeClr val="accent1">
                  <a:lumMod val="50000"/>
                </a:schemeClr>
              </a:solidFill>
            </a:endParaRPr>
          </a:p>
        </p:txBody>
      </p:sp>
    </p:spTree>
    <p:extLst>
      <p:ext uri="{BB962C8B-B14F-4D97-AF65-F5344CB8AC3E}">
        <p14:creationId xmlns:p14="http://schemas.microsoft.com/office/powerpoint/2010/main" val="1092806191"/>
      </p:ext>
    </p:extLst>
  </p:cSld>
  <p:clrMapOvr>
    <a:masterClrMapping/>
  </p:clrMapOvr>
</p:sld>
</file>

<file path=ppt/theme/theme1.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CE17DE94F9CE449D68878D97CA3EB6" ma:contentTypeVersion="8" ma:contentTypeDescription="Create a new document." ma:contentTypeScope="" ma:versionID="ee448080b6ca4371e81b38923c5dfadd">
  <xsd:schema xmlns:xsd="http://www.w3.org/2001/XMLSchema" xmlns:xs="http://www.w3.org/2001/XMLSchema" xmlns:p="http://schemas.microsoft.com/office/2006/metadata/properties" xmlns:ns3="00c8bb43-3e7e-4c92-aeb2-29a115aa64ae" targetNamespace="http://schemas.microsoft.com/office/2006/metadata/properties" ma:root="true" ma:fieldsID="436e9c04ebaff977f248a2f2bf80fd71" ns3:_="">
    <xsd:import namespace="00c8bb43-3e7e-4c92-aeb2-29a115aa64a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8bb43-3e7e-4c92-aeb2-29a115aa64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D1BE6E-AF61-4499-9528-70BA981F4084}">
  <ds:schemaRefs>
    <ds:schemaRef ds:uri="http://schemas.microsoft.com/sharepoint/v3/contenttype/forms"/>
  </ds:schemaRefs>
</ds:datastoreItem>
</file>

<file path=customXml/itemProps2.xml><?xml version="1.0" encoding="utf-8"?>
<ds:datastoreItem xmlns:ds="http://schemas.openxmlformats.org/officeDocument/2006/customXml" ds:itemID="{41AE2BE2-2448-4E7B-801D-A1DB86E25C07}">
  <ds:schemaRefs>
    <ds:schemaRef ds:uri="http://purl.org/dc/dcmitype/"/>
    <ds:schemaRef ds:uri="http://purl.org/dc/terms/"/>
    <ds:schemaRef ds:uri="http://schemas.microsoft.com/office/2006/metadata/properties"/>
    <ds:schemaRef ds:uri="http://www.w3.org/XML/1998/namespace"/>
    <ds:schemaRef ds:uri="00c8bb43-3e7e-4c92-aeb2-29a115aa6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D6086185-51F7-4C8B-8180-E9302317C7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8bb43-3e7e-4c92-aeb2-29a115aa6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Memo design</Template>
  <TotalTime>390</TotalTime>
  <Words>1019</Words>
  <Application>Microsoft Office PowerPoint</Application>
  <PresentationFormat>Widescreen</PresentationFormat>
  <Paragraphs>169</Paragraphs>
  <Slides>21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Elephant</vt:lpstr>
      <vt:lpstr>Univers Condensed</vt:lpstr>
      <vt:lpstr>MemoVTI</vt:lpstr>
      <vt:lpstr>Enhancing cybersecurity defenses using Intelligent Algorithms</vt:lpstr>
      <vt:lpstr>Agenda</vt:lpstr>
      <vt:lpstr>Introduction</vt:lpstr>
      <vt:lpstr>The growth of cybersecurity threats is increasing daily, with attackers using advanced evasion techniques such as obfuscation, encryption, polymorphism, and behavior manipulation.  </vt:lpstr>
      <vt:lpstr>Obfuscation techniques  </vt:lpstr>
      <vt:lpstr>Signature-based detection </vt:lpstr>
      <vt:lpstr>Heuristic-based detection</vt:lpstr>
      <vt:lpstr>Machine Learning-based detection</vt:lpstr>
      <vt:lpstr> Behavior-based detection  </vt:lpstr>
      <vt:lpstr>Limitation</vt:lpstr>
      <vt:lpstr>PowerPoint Presentation</vt:lpstr>
      <vt:lpstr>Problem definition </vt:lpstr>
      <vt:lpstr>PowerPoint Presentation</vt:lpstr>
      <vt:lpstr>Research Objective  </vt:lpstr>
      <vt:lpstr>Research Methodology  </vt:lpstr>
      <vt:lpstr>Introduction</vt:lpstr>
      <vt:lpstr>Timeline  </vt:lpstr>
      <vt:lpstr>Timeline</vt:lpstr>
      <vt:lpstr>Content two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cybersecurity defenses using Intelligent Algorithms</dc:title>
  <dc:creator>20192874 . Yasmine Mohamed Ahmed Mohamed Eltariny</dc:creator>
  <cp:lastModifiedBy>Yasmeen.Mohamed</cp:lastModifiedBy>
  <cp:revision>16</cp:revision>
  <dcterms:created xsi:type="dcterms:W3CDTF">2024-11-16T17:36:09Z</dcterms:created>
  <dcterms:modified xsi:type="dcterms:W3CDTF">2024-11-17T10:14:05Z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0x01010026CE17DE94F9CE449D68878D97CA3EB6</vt:lpwstr>
  </property>
</Properties>
</file>